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4" r:id="rId4"/>
    <p:sldId id="261" r:id="rId5"/>
    <p:sldId id="256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0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6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10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4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19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6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1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3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0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65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7C08B-9A00-4FC7-B8F3-F7B1D432ED49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9EFDB-A63E-40A8-9691-1A66450F3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43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4" y="-27385"/>
            <a:ext cx="9180512" cy="68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193022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Математичекая игра</a:t>
            </a:r>
            <a:b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«УМА ПАЛАТА»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https://myhandbook.com/wp-content/uploads/2020/07/Sofya-Kovalevskaya-1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915684"/>
            <a:ext cx="2448272" cy="296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1520" y="4911920"/>
            <a:ext cx="2556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Софья Ковалевская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 descr="https://school48tmn.ru/wp-content/uploads/1552070168_jugkhyclcvpn_pifago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5684"/>
            <a:ext cx="2448272" cy="2960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516215" y="4911920"/>
            <a:ext cx="2315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Пифагор Самосский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4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193022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Магический квадрат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500733"/>
              </p:ext>
            </p:extLst>
          </p:nvPr>
        </p:nvGraphicFramePr>
        <p:xfrm>
          <a:off x="2195736" y="1556792"/>
          <a:ext cx="4920207" cy="4464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0069"/>
                <a:gridCol w="1640069"/>
                <a:gridCol w="1640069"/>
              </a:tblGrid>
              <a:tr h="1488165"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8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88165"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88165">
                <a:tc>
                  <a:txBody>
                    <a:bodyPr/>
                    <a:lstStyle/>
                    <a:p>
                      <a:pPr algn="ctr"/>
                      <a:endParaRPr lang="ru-RU" sz="88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8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4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126876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Софья Ковалевская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54" y="1124744"/>
            <a:ext cx="3207056" cy="387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000629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/>
                <a:ea typeface="Calibri"/>
              </a:rPr>
              <a:t>1850 –1891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4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Пифагор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86" y="-33424"/>
            <a:ext cx="9218698" cy="504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Число правит Вселенной. Цитата Пифагора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9" b="32152"/>
          <a:stretch/>
        </p:blipFill>
        <p:spPr bwMode="auto">
          <a:xfrm>
            <a:off x="1481774" y="5157192"/>
            <a:ext cx="7309212" cy="1541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7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68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Музыкальная минутка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1. Тридцать три коров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99.696" end="100613.36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68" y="1772816"/>
            <a:ext cx="1329680" cy="1329680"/>
          </a:xfrm>
          <a:prstGeom prst="rect">
            <a:avLst/>
          </a:prstGeom>
        </p:spPr>
      </p:pic>
      <p:pic>
        <p:nvPicPr>
          <p:cNvPr id="6" name="2. Миллион алых ро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402.851199999999" end="292419.206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52900" y="1772816"/>
            <a:ext cx="1401688" cy="1401688"/>
          </a:xfrm>
          <a:prstGeom prst="rect">
            <a:avLst/>
          </a:prstGeom>
        </p:spPr>
      </p:pic>
      <p:pic>
        <p:nvPicPr>
          <p:cNvPr id="7" name="3. Три белых кон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591.4406" end="115504.20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48" y="1761811"/>
            <a:ext cx="1401688" cy="1401688"/>
          </a:xfrm>
          <a:prstGeom prst="rect">
            <a:avLst/>
          </a:prstGeom>
        </p:spPr>
      </p:pic>
      <p:pic>
        <p:nvPicPr>
          <p:cNvPr id="8" name="4. Два весёлых гуся. Мину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5607.9024" end="51215.80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1760" y="4077072"/>
            <a:ext cx="1312912" cy="1312912"/>
          </a:xfrm>
          <a:prstGeom prst="rect">
            <a:avLst/>
          </a:prstGeom>
        </p:spPr>
      </p:pic>
      <p:pic>
        <p:nvPicPr>
          <p:cNvPr id="9" name="5. Дважды два четыре - МИНУ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546.9904" end="129274.8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9371" y="4005064"/>
            <a:ext cx="1384920" cy="13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4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"/>
            <a:ext cx="8229600" cy="836711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0-tub-ru.yandex.net/i?id=ccc9445d0a0ff82bae481b214464cb85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48" y="1142542"/>
            <a:ext cx="487846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atherineasquithgallery.com/uploads/posts/2021-02/1613655361_6-p-fon-dlya-prezentatsii-shkolnaya-dosk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8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reazilla-store.fra1.digitaloceanspaces.com/emojis/57560/thumbs-up-emoji-clipart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.tildacdn.com/tild6361-3733-4336-b934-343538646265/Emoji_u1f44e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63846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365104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Мне всё понравилось!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4430216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Мне не всё понравилось!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0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29</Words>
  <Application>Microsoft Office PowerPoint</Application>
  <PresentationFormat>Экран (4:3)</PresentationFormat>
  <Paragraphs>14</Paragraphs>
  <Slides>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Математичекая игра «УМА ПАЛАТА»</vt:lpstr>
      <vt:lpstr>Магический квадрат</vt:lpstr>
      <vt:lpstr>Софья Ковалевская</vt:lpstr>
      <vt:lpstr>Презентация PowerPoint</vt:lpstr>
      <vt:lpstr>Музыкальная минутка</vt:lpstr>
      <vt:lpstr>Танграм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Музыкальная минутка</dc:title>
  <dc:creator>Владелец</dc:creator>
  <cp:lastModifiedBy>Владелец</cp:lastModifiedBy>
  <cp:revision>8</cp:revision>
  <dcterms:created xsi:type="dcterms:W3CDTF">2021-10-21T15:52:07Z</dcterms:created>
  <dcterms:modified xsi:type="dcterms:W3CDTF">2021-10-24T14:54:03Z</dcterms:modified>
</cp:coreProperties>
</file>