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C0000"/>
    <a:srgbClr val="79F97F"/>
    <a:srgbClr val="21EBBB"/>
    <a:srgbClr val="F6DB16"/>
    <a:srgbClr val="C1F616"/>
    <a:srgbClr val="EB6E21"/>
    <a:srgbClr val="E4220E"/>
    <a:srgbClr val="F890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F33DD9-5A93-401D-920C-84988706FFFA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E2E26F-F0D1-46C4-8597-DB8F05332AAC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1700" b="1" i="1" dirty="0" smtClean="0">
              <a:solidFill>
                <a:srgbClr val="FFFF00"/>
              </a:solidFill>
            </a:rPr>
            <a:t>Педагогический коллектив</a:t>
          </a:r>
          <a:endParaRPr lang="ru-RU" sz="1700" b="1" i="1" dirty="0">
            <a:solidFill>
              <a:srgbClr val="FFFF00"/>
            </a:solidFill>
          </a:endParaRPr>
        </a:p>
      </dgm:t>
    </dgm:pt>
    <dgm:pt modelId="{967FDBAE-1750-48A3-9EF0-C82D5E65F94E}" type="parTrans" cxnId="{029C0231-CB29-42E7-AF69-7B9BE00EEA44}">
      <dgm:prSet/>
      <dgm:spPr/>
      <dgm:t>
        <a:bodyPr/>
        <a:lstStyle/>
        <a:p>
          <a:endParaRPr lang="ru-RU"/>
        </a:p>
      </dgm:t>
    </dgm:pt>
    <dgm:pt modelId="{5C3539AF-77F9-4196-A2C8-24233AC940DD}" type="sibTrans" cxnId="{029C0231-CB29-42E7-AF69-7B9BE00EEA44}">
      <dgm:prSet/>
      <dgm:spPr/>
      <dgm:t>
        <a:bodyPr/>
        <a:lstStyle/>
        <a:p>
          <a:endParaRPr lang="ru-RU"/>
        </a:p>
      </dgm:t>
    </dgm:pt>
    <dgm:pt modelId="{EF97E114-18D7-4A45-BA2E-3FE9A2212599}">
      <dgm:prSet phldrT="[Текст]"/>
      <dgm:spPr>
        <a:solidFill>
          <a:srgbClr val="00B0F0"/>
        </a:solidFill>
      </dgm:spPr>
      <dgm:t>
        <a:bodyPr/>
        <a:lstStyle/>
        <a:p>
          <a:r>
            <a:rPr lang="ru-RU" b="1" i="1" dirty="0" smtClean="0">
              <a:solidFill>
                <a:schemeClr val="tx1">
                  <a:lumMod val="95000"/>
                  <a:lumOff val="5000"/>
                </a:schemeClr>
              </a:solidFill>
            </a:rPr>
            <a:t>Социальные партнёры</a:t>
          </a:r>
          <a:endParaRPr lang="ru-RU" b="1" i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AA1D9169-C233-493A-9B10-7256FD6E533F}" type="parTrans" cxnId="{00F473A0-E9E5-45DC-A1D6-E1E6A4EECC70}">
      <dgm:prSet/>
      <dgm:spPr/>
      <dgm:t>
        <a:bodyPr/>
        <a:lstStyle/>
        <a:p>
          <a:endParaRPr lang="ru-RU"/>
        </a:p>
      </dgm:t>
    </dgm:pt>
    <dgm:pt modelId="{C0623E8F-CE7B-426E-8BBC-BC6FBD1174F6}" type="sibTrans" cxnId="{00F473A0-E9E5-45DC-A1D6-E1E6A4EECC70}">
      <dgm:prSet/>
      <dgm:spPr/>
      <dgm:t>
        <a:bodyPr/>
        <a:lstStyle/>
        <a:p>
          <a:endParaRPr lang="ru-RU"/>
        </a:p>
      </dgm:t>
    </dgm:pt>
    <dgm:pt modelId="{497B2C86-7F91-4768-BCD8-39BBE1F9095D}">
      <dgm:prSet phldrT="[Текст]" custT="1"/>
      <dgm:spPr>
        <a:solidFill>
          <a:srgbClr val="79F97F"/>
        </a:solidFill>
      </dgm:spPr>
      <dgm:t>
        <a:bodyPr/>
        <a:lstStyle/>
        <a:p>
          <a:r>
            <a:rPr lang="ru-RU" sz="1600" b="1" i="1" dirty="0" smtClean="0">
              <a:solidFill>
                <a:srgbClr val="C00000"/>
              </a:solidFill>
            </a:rPr>
            <a:t>Родители</a:t>
          </a:r>
          <a:endParaRPr lang="ru-RU" sz="1600" b="1" i="1" dirty="0">
            <a:solidFill>
              <a:srgbClr val="C00000"/>
            </a:solidFill>
          </a:endParaRPr>
        </a:p>
      </dgm:t>
    </dgm:pt>
    <dgm:pt modelId="{8EDB6DF0-7863-462A-AE5D-1137BB4309F5}" type="parTrans" cxnId="{AC3EBE6E-8C45-441C-A952-23BBB3F3BA62}">
      <dgm:prSet/>
      <dgm:spPr/>
      <dgm:t>
        <a:bodyPr/>
        <a:lstStyle/>
        <a:p>
          <a:endParaRPr lang="ru-RU"/>
        </a:p>
      </dgm:t>
    </dgm:pt>
    <dgm:pt modelId="{6E20ADB5-FF2D-4324-811A-1D7F9BCD504D}" type="sibTrans" cxnId="{AC3EBE6E-8C45-441C-A952-23BBB3F3BA62}">
      <dgm:prSet/>
      <dgm:spPr/>
      <dgm:t>
        <a:bodyPr/>
        <a:lstStyle/>
        <a:p>
          <a:endParaRPr lang="ru-RU"/>
        </a:p>
      </dgm:t>
    </dgm:pt>
    <dgm:pt modelId="{6F612F93-BA34-423A-B930-A4FDA36C55C8}">
      <dgm:prSet phldrT="[Текст]"/>
      <dgm:spPr/>
    </dgm:pt>
    <dgm:pt modelId="{211787AC-1C83-4937-970A-E60F81A46519}" type="parTrans" cxnId="{1BADE7BE-B022-4799-9FAD-410B61AC2186}">
      <dgm:prSet/>
      <dgm:spPr/>
      <dgm:t>
        <a:bodyPr/>
        <a:lstStyle/>
        <a:p>
          <a:endParaRPr lang="ru-RU"/>
        </a:p>
      </dgm:t>
    </dgm:pt>
    <dgm:pt modelId="{A17E2A47-82D1-45B3-AA47-98054814315A}" type="sibTrans" cxnId="{1BADE7BE-B022-4799-9FAD-410B61AC2186}">
      <dgm:prSet/>
      <dgm:spPr/>
      <dgm:t>
        <a:bodyPr/>
        <a:lstStyle/>
        <a:p>
          <a:endParaRPr lang="ru-RU"/>
        </a:p>
      </dgm:t>
    </dgm:pt>
    <dgm:pt modelId="{E4A50F21-0450-47FE-BD16-C5C62D2054C9}" type="pres">
      <dgm:prSet presAssocID="{42F33DD9-5A93-401D-920C-84988706FFFA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82DE783-572D-491E-832C-51AC422871D5}" type="pres">
      <dgm:prSet presAssocID="{E7E2E26F-F0D1-46C4-8597-DB8F05332AAC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3F8F1B-AAE2-4FA3-90B4-B40D3E0187C4}" type="pres">
      <dgm:prSet presAssocID="{E7E2E26F-F0D1-46C4-8597-DB8F05332AAC}" presName="gear1srcNode" presStyleLbl="node1" presStyleIdx="0" presStyleCnt="3"/>
      <dgm:spPr/>
    </dgm:pt>
    <dgm:pt modelId="{FC09D04D-0280-485D-8A06-B558FE674862}" type="pres">
      <dgm:prSet presAssocID="{E7E2E26F-F0D1-46C4-8597-DB8F05332AAC}" presName="gear1dstNode" presStyleLbl="node1" presStyleIdx="0" presStyleCnt="3"/>
      <dgm:spPr/>
    </dgm:pt>
    <dgm:pt modelId="{16BCE065-628C-4C74-9638-FF927AC263F3}" type="pres">
      <dgm:prSet presAssocID="{497B2C86-7F91-4768-BCD8-39BBE1F9095D}" presName="gear2" presStyleLbl="node1" presStyleIdx="1" presStyleCnt="3">
        <dgm:presLayoutVars>
          <dgm:chMax val="1"/>
          <dgm:bulletEnabled val="1"/>
        </dgm:presLayoutVars>
      </dgm:prSet>
      <dgm:spPr/>
    </dgm:pt>
    <dgm:pt modelId="{C260221D-14AD-4293-AC24-9B0D32CB23CC}" type="pres">
      <dgm:prSet presAssocID="{497B2C86-7F91-4768-BCD8-39BBE1F9095D}" presName="gear2srcNode" presStyleLbl="node1" presStyleIdx="1" presStyleCnt="3"/>
      <dgm:spPr/>
    </dgm:pt>
    <dgm:pt modelId="{103A500D-D129-4FB4-B4DE-298CB784438E}" type="pres">
      <dgm:prSet presAssocID="{497B2C86-7F91-4768-BCD8-39BBE1F9095D}" presName="gear2dstNode" presStyleLbl="node1" presStyleIdx="1" presStyleCnt="3"/>
      <dgm:spPr/>
    </dgm:pt>
    <dgm:pt modelId="{3F9ABF21-44EA-487A-8A14-FD2792EF83C1}" type="pres">
      <dgm:prSet presAssocID="{EF97E114-18D7-4A45-BA2E-3FE9A2212599}" presName="gear3" presStyleLbl="node1" presStyleIdx="2" presStyleCnt="3"/>
      <dgm:spPr/>
    </dgm:pt>
    <dgm:pt modelId="{9FBD2238-E1F2-4ABC-AD9B-B9D1491CBB14}" type="pres">
      <dgm:prSet presAssocID="{EF97E114-18D7-4A45-BA2E-3FE9A2212599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4F39DAF5-6FD9-4995-BC9A-9C4601D81296}" type="pres">
      <dgm:prSet presAssocID="{EF97E114-18D7-4A45-BA2E-3FE9A2212599}" presName="gear3srcNode" presStyleLbl="node1" presStyleIdx="2" presStyleCnt="3"/>
      <dgm:spPr/>
    </dgm:pt>
    <dgm:pt modelId="{CD435659-7560-4560-930A-77B0EA50A789}" type="pres">
      <dgm:prSet presAssocID="{EF97E114-18D7-4A45-BA2E-3FE9A2212599}" presName="gear3dstNode" presStyleLbl="node1" presStyleIdx="2" presStyleCnt="3"/>
      <dgm:spPr/>
    </dgm:pt>
    <dgm:pt modelId="{D9E8F103-F1BD-4AD6-997C-54CF288D909F}" type="pres">
      <dgm:prSet presAssocID="{5C3539AF-77F9-4196-A2C8-24233AC940DD}" presName="connector1" presStyleLbl="sibTrans2D1" presStyleIdx="0" presStyleCnt="3"/>
      <dgm:spPr/>
    </dgm:pt>
    <dgm:pt modelId="{C50BA204-9451-47DB-980B-0A23240AFEED}" type="pres">
      <dgm:prSet presAssocID="{6E20ADB5-FF2D-4324-811A-1D7F9BCD504D}" presName="connector2" presStyleLbl="sibTrans2D1" presStyleIdx="1" presStyleCnt="3"/>
      <dgm:spPr/>
    </dgm:pt>
    <dgm:pt modelId="{1A84ABEC-0B57-48DE-BFC1-B34549F4CCEE}" type="pres">
      <dgm:prSet presAssocID="{C0623E8F-CE7B-426E-8BBC-BC6FBD1174F6}" presName="connector3" presStyleLbl="sibTrans2D1" presStyleIdx="2" presStyleCnt="3"/>
      <dgm:spPr/>
    </dgm:pt>
  </dgm:ptLst>
  <dgm:cxnLst>
    <dgm:cxn modelId="{31BC88D1-AE23-4CB6-967E-A0DD09C074D4}" type="presOf" srcId="{E7E2E26F-F0D1-46C4-8597-DB8F05332AAC}" destId="{FC09D04D-0280-485D-8A06-B558FE674862}" srcOrd="2" destOrd="0" presId="urn:microsoft.com/office/officeart/2005/8/layout/gear1"/>
    <dgm:cxn modelId="{029C0231-CB29-42E7-AF69-7B9BE00EEA44}" srcId="{42F33DD9-5A93-401D-920C-84988706FFFA}" destId="{E7E2E26F-F0D1-46C4-8597-DB8F05332AAC}" srcOrd="0" destOrd="0" parTransId="{967FDBAE-1750-48A3-9EF0-C82D5E65F94E}" sibTransId="{5C3539AF-77F9-4196-A2C8-24233AC940DD}"/>
    <dgm:cxn modelId="{3CFD9C73-3289-4EFD-BFD8-713E8779D605}" type="presOf" srcId="{EF97E114-18D7-4A45-BA2E-3FE9A2212599}" destId="{CD435659-7560-4560-930A-77B0EA50A789}" srcOrd="3" destOrd="0" presId="urn:microsoft.com/office/officeart/2005/8/layout/gear1"/>
    <dgm:cxn modelId="{865BA6DB-4AAA-407F-8246-D1C0D9973F5A}" type="presOf" srcId="{EF97E114-18D7-4A45-BA2E-3FE9A2212599}" destId="{4F39DAF5-6FD9-4995-BC9A-9C4601D81296}" srcOrd="2" destOrd="0" presId="urn:microsoft.com/office/officeart/2005/8/layout/gear1"/>
    <dgm:cxn modelId="{9E103A4C-9E96-4176-9E54-CFEBFA6D7E99}" type="presOf" srcId="{6E20ADB5-FF2D-4324-811A-1D7F9BCD504D}" destId="{C50BA204-9451-47DB-980B-0A23240AFEED}" srcOrd="0" destOrd="0" presId="urn:microsoft.com/office/officeart/2005/8/layout/gear1"/>
    <dgm:cxn modelId="{D75C0883-7F93-4FA1-A214-448BCF39F20A}" type="presOf" srcId="{EF97E114-18D7-4A45-BA2E-3FE9A2212599}" destId="{9FBD2238-E1F2-4ABC-AD9B-B9D1491CBB14}" srcOrd="1" destOrd="0" presId="urn:microsoft.com/office/officeart/2005/8/layout/gear1"/>
    <dgm:cxn modelId="{00F473A0-E9E5-45DC-A1D6-E1E6A4EECC70}" srcId="{42F33DD9-5A93-401D-920C-84988706FFFA}" destId="{EF97E114-18D7-4A45-BA2E-3FE9A2212599}" srcOrd="2" destOrd="0" parTransId="{AA1D9169-C233-493A-9B10-7256FD6E533F}" sibTransId="{C0623E8F-CE7B-426E-8BBC-BC6FBD1174F6}"/>
    <dgm:cxn modelId="{EB302C82-D76A-4FFD-B121-2778B4A825E9}" type="presOf" srcId="{C0623E8F-CE7B-426E-8BBC-BC6FBD1174F6}" destId="{1A84ABEC-0B57-48DE-BFC1-B34549F4CCEE}" srcOrd="0" destOrd="0" presId="urn:microsoft.com/office/officeart/2005/8/layout/gear1"/>
    <dgm:cxn modelId="{E2CF1BCE-0A92-4EFA-B467-D27E91573CE6}" type="presOf" srcId="{42F33DD9-5A93-401D-920C-84988706FFFA}" destId="{E4A50F21-0450-47FE-BD16-C5C62D2054C9}" srcOrd="0" destOrd="0" presId="urn:microsoft.com/office/officeart/2005/8/layout/gear1"/>
    <dgm:cxn modelId="{981FA100-CACB-4DBB-B879-A359F67C6DDD}" type="presOf" srcId="{E7E2E26F-F0D1-46C4-8597-DB8F05332AAC}" destId="{663F8F1B-AAE2-4FA3-90B4-B40D3E0187C4}" srcOrd="1" destOrd="0" presId="urn:microsoft.com/office/officeart/2005/8/layout/gear1"/>
    <dgm:cxn modelId="{BF18BF16-4A7D-4BE3-842C-6A706C1ED2DF}" type="presOf" srcId="{E7E2E26F-F0D1-46C4-8597-DB8F05332AAC}" destId="{282DE783-572D-491E-832C-51AC422871D5}" srcOrd="0" destOrd="0" presId="urn:microsoft.com/office/officeart/2005/8/layout/gear1"/>
    <dgm:cxn modelId="{639B8182-CE23-41BB-B544-A0F412D5D911}" type="presOf" srcId="{5C3539AF-77F9-4196-A2C8-24233AC940DD}" destId="{D9E8F103-F1BD-4AD6-997C-54CF288D909F}" srcOrd="0" destOrd="0" presId="urn:microsoft.com/office/officeart/2005/8/layout/gear1"/>
    <dgm:cxn modelId="{AC3EBE6E-8C45-441C-A952-23BBB3F3BA62}" srcId="{42F33DD9-5A93-401D-920C-84988706FFFA}" destId="{497B2C86-7F91-4768-BCD8-39BBE1F9095D}" srcOrd="1" destOrd="0" parTransId="{8EDB6DF0-7863-462A-AE5D-1137BB4309F5}" sibTransId="{6E20ADB5-FF2D-4324-811A-1D7F9BCD504D}"/>
    <dgm:cxn modelId="{AE294BBA-CC12-43F3-9BC2-1526719569C3}" type="presOf" srcId="{497B2C86-7F91-4768-BCD8-39BBE1F9095D}" destId="{16BCE065-628C-4C74-9638-FF927AC263F3}" srcOrd="0" destOrd="0" presId="urn:microsoft.com/office/officeart/2005/8/layout/gear1"/>
    <dgm:cxn modelId="{70F8B57E-7A24-48F2-A1C2-88BD9FA6A2EE}" type="presOf" srcId="{EF97E114-18D7-4A45-BA2E-3FE9A2212599}" destId="{3F9ABF21-44EA-487A-8A14-FD2792EF83C1}" srcOrd="0" destOrd="0" presId="urn:microsoft.com/office/officeart/2005/8/layout/gear1"/>
    <dgm:cxn modelId="{9ED5665C-6407-4619-8EF7-513CC474051D}" type="presOf" srcId="{497B2C86-7F91-4768-BCD8-39BBE1F9095D}" destId="{103A500D-D129-4FB4-B4DE-298CB784438E}" srcOrd="2" destOrd="0" presId="urn:microsoft.com/office/officeart/2005/8/layout/gear1"/>
    <dgm:cxn modelId="{1BADE7BE-B022-4799-9FAD-410B61AC2186}" srcId="{42F33DD9-5A93-401D-920C-84988706FFFA}" destId="{6F612F93-BA34-423A-B930-A4FDA36C55C8}" srcOrd="3" destOrd="0" parTransId="{211787AC-1C83-4937-970A-E60F81A46519}" sibTransId="{A17E2A47-82D1-45B3-AA47-98054814315A}"/>
    <dgm:cxn modelId="{740CC403-CEC2-44D1-996A-6338E54703FB}" type="presOf" srcId="{497B2C86-7F91-4768-BCD8-39BBE1F9095D}" destId="{C260221D-14AD-4293-AC24-9B0D32CB23CC}" srcOrd="1" destOrd="0" presId="urn:microsoft.com/office/officeart/2005/8/layout/gear1"/>
    <dgm:cxn modelId="{D9AB8938-0224-4157-A05F-951E7D72CDDB}" type="presParOf" srcId="{E4A50F21-0450-47FE-BD16-C5C62D2054C9}" destId="{282DE783-572D-491E-832C-51AC422871D5}" srcOrd="0" destOrd="0" presId="urn:microsoft.com/office/officeart/2005/8/layout/gear1"/>
    <dgm:cxn modelId="{201F8E5D-3BEC-452E-BBD2-06A69742C18D}" type="presParOf" srcId="{E4A50F21-0450-47FE-BD16-C5C62D2054C9}" destId="{663F8F1B-AAE2-4FA3-90B4-B40D3E0187C4}" srcOrd="1" destOrd="0" presId="urn:microsoft.com/office/officeart/2005/8/layout/gear1"/>
    <dgm:cxn modelId="{7678262B-77C4-44C8-9F6A-B5A02BB264E1}" type="presParOf" srcId="{E4A50F21-0450-47FE-BD16-C5C62D2054C9}" destId="{FC09D04D-0280-485D-8A06-B558FE674862}" srcOrd="2" destOrd="0" presId="urn:microsoft.com/office/officeart/2005/8/layout/gear1"/>
    <dgm:cxn modelId="{55075CA9-428E-4F44-94AE-BB7D3D5F10E2}" type="presParOf" srcId="{E4A50F21-0450-47FE-BD16-C5C62D2054C9}" destId="{16BCE065-628C-4C74-9638-FF927AC263F3}" srcOrd="3" destOrd="0" presId="urn:microsoft.com/office/officeart/2005/8/layout/gear1"/>
    <dgm:cxn modelId="{0E302B42-EEC0-4CF6-AAC4-EFC242A269F6}" type="presParOf" srcId="{E4A50F21-0450-47FE-BD16-C5C62D2054C9}" destId="{C260221D-14AD-4293-AC24-9B0D32CB23CC}" srcOrd="4" destOrd="0" presId="urn:microsoft.com/office/officeart/2005/8/layout/gear1"/>
    <dgm:cxn modelId="{A6F8E976-8955-496D-94A7-029616E67FF3}" type="presParOf" srcId="{E4A50F21-0450-47FE-BD16-C5C62D2054C9}" destId="{103A500D-D129-4FB4-B4DE-298CB784438E}" srcOrd="5" destOrd="0" presId="urn:microsoft.com/office/officeart/2005/8/layout/gear1"/>
    <dgm:cxn modelId="{917ED00C-24FB-4E53-B743-828E801CE8A2}" type="presParOf" srcId="{E4A50F21-0450-47FE-BD16-C5C62D2054C9}" destId="{3F9ABF21-44EA-487A-8A14-FD2792EF83C1}" srcOrd="6" destOrd="0" presId="urn:microsoft.com/office/officeart/2005/8/layout/gear1"/>
    <dgm:cxn modelId="{0566630A-4097-42E6-AA4C-CCEADD7706A5}" type="presParOf" srcId="{E4A50F21-0450-47FE-BD16-C5C62D2054C9}" destId="{9FBD2238-E1F2-4ABC-AD9B-B9D1491CBB14}" srcOrd="7" destOrd="0" presId="urn:microsoft.com/office/officeart/2005/8/layout/gear1"/>
    <dgm:cxn modelId="{914E77E6-ED4D-48C3-865F-03128DD4175E}" type="presParOf" srcId="{E4A50F21-0450-47FE-BD16-C5C62D2054C9}" destId="{4F39DAF5-6FD9-4995-BC9A-9C4601D81296}" srcOrd="8" destOrd="0" presId="urn:microsoft.com/office/officeart/2005/8/layout/gear1"/>
    <dgm:cxn modelId="{0B3B142A-3D2A-4DAF-98BB-A01920329DEA}" type="presParOf" srcId="{E4A50F21-0450-47FE-BD16-C5C62D2054C9}" destId="{CD435659-7560-4560-930A-77B0EA50A789}" srcOrd="9" destOrd="0" presId="urn:microsoft.com/office/officeart/2005/8/layout/gear1"/>
    <dgm:cxn modelId="{C8910F27-CE34-47D4-A899-2B1C23942712}" type="presParOf" srcId="{E4A50F21-0450-47FE-BD16-C5C62D2054C9}" destId="{D9E8F103-F1BD-4AD6-997C-54CF288D909F}" srcOrd="10" destOrd="0" presId="urn:microsoft.com/office/officeart/2005/8/layout/gear1"/>
    <dgm:cxn modelId="{0F4BC652-1E13-434D-9228-F10CEA19B34E}" type="presParOf" srcId="{E4A50F21-0450-47FE-BD16-C5C62D2054C9}" destId="{C50BA204-9451-47DB-980B-0A23240AFEED}" srcOrd="11" destOrd="0" presId="urn:microsoft.com/office/officeart/2005/8/layout/gear1"/>
    <dgm:cxn modelId="{B3DAC8DF-EDA3-4308-A50F-FA0A7183D026}" type="presParOf" srcId="{E4A50F21-0450-47FE-BD16-C5C62D2054C9}" destId="{1A84ABEC-0B57-48DE-BFC1-B34549F4CCEE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477EAB-CEAA-4FAC-85FA-731FD472212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34CF71-49D2-4EAE-AF4A-0E1C1C2A984F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i="1" smtClean="0">
              <a:solidFill>
                <a:srgbClr val="C00000"/>
              </a:solidFill>
            </a:rPr>
            <a:t>1</a:t>
          </a:r>
          <a:endParaRPr lang="ru-RU" b="1" i="1" dirty="0">
            <a:solidFill>
              <a:srgbClr val="C00000"/>
            </a:solidFill>
          </a:endParaRPr>
        </a:p>
      </dgm:t>
    </dgm:pt>
    <dgm:pt modelId="{B837D2B9-AAC6-4735-8E16-BADBD5EF0507}" type="parTrans" cxnId="{F9705661-CCA3-45CE-B240-ABA0F5A45ECC}">
      <dgm:prSet/>
      <dgm:spPr/>
      <dgm:t>
        <a:bodyPr/>
        <a:lstStyle/>
        <a:p>
          <a:endParaRPr lang="ru-RU"/>
        </a:p>
      </dgm:t>
    </dgm:pt>
    <dgm:pt modelId="{1F978DD8-7E3A-4D06-8AD5-1594CA2F8A9E}" type="sibTrans" cxnId="{F9705661-CCA3-45CE-B240-ABA0F5A45ECC}">
      <dgm:prSet/>
      <dgm:spPr/>
      <dgm:t>
        <a:bodyPr/>
        <a:lstStyle/>
        <a:p>
          <a:endParaRPr lang="ru-RU"/>
        </a:p>
      </dgm:t>
    </dgm:pt>
    <dgm:pt modelId="{2AC896BE-C545-48A0-9744-8BC76134DE0A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i="1" dirty="0" smtClean="0">
              <a:solidFill>
                <a:srgbClr val="C00000"/>
              </a:solidFill>
            </a:rPr>
            <a:t>2</a:t>
          </a:r>
          <a:endParaRPr lang="ru-RU" b="1" i="1" dirty="0">
            <a:solidFill>
              <a:srgbClr val="C00000"/>
            </a:solidFill>
          </a:endParaRPr>
        </a:p>
      </dgm:t>
    </dgm:pt>
    <dgm:pt modelId="{B095450D-1E98-4680-93A1-A66593AF7223}" type="parTrans" cxnId="{E0BA81A1-27A6-427B-9831-F68A34B17CAE}">
      <dgm:prSet/>
      <dgm:spPr/>
      <dgm:t>
        <a:bodyPr/>
        <a:lstStyle/>
        <a:p>
          <a:endParaRPr lang="ru-RU"/>
        </a:p>
      </dgm:t>
    </dgm:pt>
    <dgm:pt modelId="{FC8F974B-8D53-4B7E-B4AC-1484BBF16597}" type="sibTrans" cxnId="{E0BA81A1-27A6-427B-9831-F68A34B17CAE}">
      <dgm:prSet/>
      <dgm:spPr/>
      <dgm:t>
        <a:bodyPr/>
        <a:lstStyle/>
        <a:p>
          <a:endParaRPr lang="ru-RU"/>
        </a:p>
      </dgm:t>
    </dgm:pt>
    <dgm:pt modelId="{6C98AD6B-94E6-42BF-B318-9AAE64FBA967}">
      <dgm:prSet phldrT="[Текст]" custT="1"/>
      <dgm:spPr>
        <a:solidFill>
          <a:srgbClr val="CCFFFF">
            <a:alpha val="89804"/>
          </a:srgbClr>
        </a:solidFill>
      </dgm:spPr>
      <dgm:t>
        <a:bodyPr/>
        <a:lstStyle/>
        <a:p>
          <a:r>
            <a:rPr lang="ru-RU" sz="4000" b="1" i="1" dirty="0" smtClean="0">
              <a:solidFill>
                <a:srgbClr val="CC0000"/>
              </a:solidFill>
            </a:rPr>
            <a:t>культурно-историческое</a:t>
          </a:r>
          <a:endParaRPr lang="ru-RU" sz="4000" b="1" i="1" dirty="0">
            <a:solidFill>
              <a:srgbClr val="CC0000"/>
            </a:solidFill>
          </a:endParaRPr>
        </a:p>
      </dgm:t>
    </dgm:pt>
    <dgm:pt modelId="{370E001D-5507-4562-A59E-BF70BCEFCFA8}" type="parTrans" cxnId="{B859CD3F-FA44-43DF-981D-589B05659AC8}">
      <dgm:prSet/>
      <dgm:spPr/>
      <dgm:t>
        <a:bodyPr/>
        <a:lstStyle/>
        <a:p>
          <a:endParaRPr lang="ru-RU"/>
        </a:p>
      </dgm:t>
    </dgm:pt>
    <dgm:pt modelId="{032A56B8-5503-43C2-9E9F-EAC8DD2E8EFE}" type="sibTrans" cxnId="{B859CD3F-FA44-43DF-981D-589B05659AC8}">
      <dgm:prSet/>
      <dgm:spPr/>
      <dgm:t>
        <a:bodyPr/>
        <a:lstStyle/>
        <a:p>
          <a:endParaRPr lang="ru-RU"/>
        </a:p>
      </dgm:t>
    </dgm:pt>
    <dgm:pt modelId="{6566465D-B17F-4C98-8C97-D534F75D9E8A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i="1" dirty="0" smtClean="0">
              <a:solidFill>
                <a:srgbClr val="C00000"/>
              </a:solidFill>
            </a:rPr>
            <a:t>3</a:t>
          </a:r>
          <a:endParaRPr lang="ru-RU" b="1" i="1" dirty="0">
            <a:solidFill>
              <a:srgbClr val="C00000"/>
            </a:solidFill>
          </a:endParaRPr>
        </a:p>
      </dgm:t>
    </dgm:pt>
    <dgm:pt modelId="{B46BB9F7-6F70-4157-8D21-8B3EEFB36845}" type="parTrans" cxnId="{87AA4FC4-5C3F-408B-94FB-7BA0ECB714DF}">
      <dgm:prSet/>
      <dgm:spPr/>
      <dgm:t>
        <a:bodyPr/>
        <a:lstStyle/>
        <a:p>
          <a:endParaRPr lang="ru-RU"/>
        </a:p>
      </dgm:t>
    </dgm:pt>
    <dgm:pt modelId="{40A16C86-4328-4007-846D-17B99CD4E15C}" type="sibTrans" cxnId="{87AA4FC4-5C3F-408B-94FB-7BA0ECB714DF}">
      <dgm:prSet/>
      <dgm:spPr/>
      <dgm:t>
        <a:bodyPr/>
        <a:lstStyle/>
        <a:p>
          <a:endParaRPr lang="ru-RU"/>
        </a:p>
      </dgm:t>
    </dgm:pt>
    <dgm:pt modelId="{FC35B447-1602-4387-8244-5FAB7920C971}">
      <dgm:prSet phldrT="[Текст]" custT="1"/>
      <dgm:spPr>
        <a:solidFill>
          <a:srgbClr val="CCFFFF">
            <a:alpha val="89804"/>
          </a:srgbClr>
        </a:solidFill>
      </dgm:spPr>
      <dgm:t>
        <a:bodyPr/>
        <a:lstStyle/>
        <a:p>
          <a:r>
            <a:rPr lang="ru-RU" sz="4000" b="1" i="1" dirty="0" smtClean="0">
              <a:solidFill>
                <a:srgbClr val="CC0000"/>
              </a:solidFill>
            </a:rPr>
            <a:t>гражданско-правовое</a:t>
          </a:r>
          <a:endParaRPr lang="ru-RU" sz="4000" b="1" i="1" dirty="0">
            <a:solidFill>
              <a:srgbClr val="CC0000"/>
            </a:solidFill>
          </a:endParaRPr>
        </a:p>
      </dgm:t>
    </dgm:pt>
    <dgm:pt modelId="{3BBDAEAA-C2C6-4B0A-8BF7-605A266533CE}" type="parTrans" cxnId="{8193D5EC-A5FE-4937-805B-604F4E8DDDB9}">
      <dgm:prSet/>
      <dgm:spPr/>
      <dgm:t>
        <a:bodyPr/>
        <a:lstStyle/>
        <a:p>
          <a:endParaRPr lang="ru-RU"/>
        </a:p>
      </dgm:t>
    </dgm:pt>
    <dgm:pt modelId="{A7B654FA-6E09-4BAE-80B4-A327A17EED11}" type="sibTrans" cxnId="{8193D5EC-A5FE-4937-805B-604F4E8DDDB9}">
      <dgm:prSet/>
      <dgm:spPr/>
      <dgm:t>
        <a:bodyPr/>
        <a:lstStyle/>
        <a:p>
          <a:endParaRPr lang="ru-RU"/>
        </a:p>
      </dgm:t>
    </dgm:pt>
    <dgm:pt modelId="{AC2E5737-A92F-4529-8DDF-0B6FB10849AA}">
      <dgm:prSet/>
      <dgm:spPr>
        <a:solidFill>
          <a:srgbClr val="FFC000"/>
        </a:solidFill>
      </dgm:spPr>
      <dgm:t>
        <a:bodyPr/>
        <a:lstStyle/>
        <a:p>
          <a:r>
            <a:rPr lang="ru-RU" b="1" i="1" dirty="0" smtClean="0">
              <a:solidFill>
                <a:srgbClr val="C00000"/>
              </a:solidFill>
            </a:rPr>
            <a:t>4</a:t>
          </a:r>
          <a:endParaRPr lang="ru-RU" b="1" i="1" dirty="0">
            <a:solidFill>
              <a:srgbClr val="C00000"/>
            </a:solidFill>
          </a:endParaRPr>
        </a:p>
      </dgm:t>
    </dgm:pt>
    <dgm:pt modelId="{4CE0C7C8-394F-4AD3-89FD-C617AB67D749}" type="parTrans" cxnId="{299B8787-6CB8-408F-8D3D-DD5F322D3F28}">
      <dgm:prSet/>
      <dgm:spPr/>
      <dgm:t>
        <a:bodyPr/>
        <a:lstStyle/>
        <a:p>
          <a:endParaRPr lang="ru-RU"/>
        </a:p>
      </dgm:t>
    </dgm:pt>
    <dgm:pt modelId="{DCBA5440-9615-47A9-BC4C-220FD6416F7A}" type="sibTrans" cxnId="{299B8787-6CB8-408F-8D3D-DD5F322D3F28}">
      <dgm:prSet/>
      <dgm:spPr/>
      <dgm:t>
        <a:bodyPr/>
        <a:lstStyle/>
        <a:p>
          <a:endParaRPr lang="ru-RU"/>
        </a:p>
      </dgm:t>
    </dgm:pt>
    <dgm:pt modelId="{55BEDBFA-1697-4C86-B68D-969F8C8FFF22}">
      <dgm:prSet custT="1"/>
      <dgm:spPr>
        <a:solidFill>
          <a:srgbClr val="CCFFFF">
            <a:alpha val="89804"/>
          </a:srgbClr>
        </a:solidFill>
      </dgm:spPr>
      <dgm:t>
        <a:bodyPr/>
        <a:lstStyle/>
        <a:p>
          <a:r>
            <a:rPr lang="ru-RU" sz="4000" b="1" i="1" dirty="0" smtClean="0">
              <a:solidFill>
                <a:srgbClr val="CC0000"/>
              </a:solidFill>
            </a:rPr>
            <a:t>военно-патриотическое</a:t>
          </a:r>
          <a:endParaRPr lang="ru-RU" sz="4000" b="1" i="1" dirty="0">
            <a:solidFill>
              <a:srgbClr val="CC0000"/>
            </a:solidFill>
          </a:endParaRPr>
        </a:p>
      </dgm:t>
    </dgm:pt>
    <dgm:pt modelId="{42EC669A-A9ED-4BA3-8C3A-CC510B32A7EE}" type="parTrans" cxnId="{2C2E2E2A-EBD6-4BAB-8BEA-5A837EB9BEA0}">
      <dgm:prSet/>
      <dgm:spPr/>
      <dgm:t>
        <a:bodyPr/>
        <a:lstStyle/>
        <a:p>
          <a:endParaRPr lang="ru-RU"/>
        </a:p>
      </dgm:t>
    </dgm:pt>
    <dgm:pt modelId="{70D92009-012C-4515-B535-8FC4D027F866}" type="sibTrans" cxnId="{2C2E2E2A-EBD6-4BAB-8BEA-5A837EB9BEA0}">
      <dgm:prSet/>
      <dgm:spPr/>
      <dgm:t>
        <a:bodyPr/>
        <a:lstStyle/>
        <a:p>
          <a:endParaRPr lang="ru-RU"/>
        </a:p>
      </dgm:t>
    </dgm:pt>
    <dgm:pt modelId="{B17B1315-C6AB-494C-8899-0109CDF8AC77}">
      <dgm:prSet phldrT="[Текст]" custT="1"/>
      <dgm:spPr>
        <a:solidFill>
          <a:srgbClr val="CCFFFF">
            <a:alpha val="89804"/>
          </a:srgbClr>
        </a:solidFill>
      </dgm:spPr>
      <dgm:t>
        <a:bodyPr/>
        <a:lstStyle/>
        <a:p>
          <a:r>
            <a:rPr lang="ru-RU" sz="4000" b="1" i="1" dirty="0" smtClean="0">
              <a:solidFill>
                <a:srgbClr val="CC0000"/>
              </a:solidFill>
            </a:rPr>
            <a:t>духовно-нравственное</a:t>
          </a:r>
          <a:endParaRPr lang="ru-RU" sz="4000" b="1" i="1" dirty="0">
            <a:solidFill>
              <a:srgbClr val="CC0000"/>
            </a:solidFill>
          </a:endParaRPr>
        </a:p>
      </dgm:t>
    </dgm:pt>
    <dgm:pt modelId="{D004EA03-D3BB-4C64-B76F-FFF04E01DDA2}" type="sibTrans" cxnId="{1BA0A389-F016-4D20-A709-353069966988}">
      <dgm:prSet/>
      <dgm:spPr/>
      <dgm:t>
        <a:bodyPr/>
        <a:lstStyle/>
        <a:p>
          <a:endParaRPr lang="ru-RU"/>
        </a:p>
      </dgm:t>
    </dgm:pt>
    <dgm:pt modelId="{4A92942F-EA92-413B-BA39-167710BE7326}" type="parTrans" cxnId="{1BA0A389-F016-4D20-A709-353069966988}">
      <dgm:prSet/>
      <dgm:spPr/>
      <dgm:t>
        <a:bodyPr/>
        <a:lstStyle/>
        <a:p>
          <a:endParaRPr lang="ru-RU"/>
        </a:p>
      </dgm:t>
    </dgm:pt>
    <dgm:pt modelId="{5F164BCD-19FC-429B-90F0-7E5DB052BBAC}" type="pres">
      <dgm:prSet presAssocID="{7F477EAB-CEAA-4FAC-85FA-731FD4722121}" presName="linearFlow" presStyleCnt="0">
        <dgm:presLayoutVars>
          <dgm:dir/>
          <dgm:animLvl val="lvl"/>
          <dgm:resizeHandles val="exact"/>
        </dgm:presLayoutVars>
      </dgm:prSet>
      <dgm:spPr/>
    </dgm:pt>
    <dgm:pt modelId="{2CA35115-CF61-4E8B-BDB0-CED092F21193}" type="pres">
      <dgm:prSet presAssocID="{8B34CF71-49D2-4EAE-AF4A-0E1C1C2A984F}" presName="composite" presStyleCnt="0"/>
      <dgm:spPr/>
    </dgm:pt>
    <dgm:pt modelId="{12A03AE7-70F6-4054-9015-B447817EA6C9}" type="pres">
      <dgm:prSet presAssocID="{8B34CF71-49D2-4EAE-AF4A-0E1C1C2A984F}" presName="parentText" presStyleLbl="alignNode1" presStyleIdx="0" presStyleCnt="4" custLinFactNeighborX="0" custLinFactNeighborY="-6007">
        <dgm:presLayoutVars>
          <dgm:chMax val="1"/>
          <dgm:bulletEnabled val="1"/>
        </dgm:presLayoutVars>
      </dgm:prSet>
      <dgm:spPr/>
    </dgm:pt>
    <dgm:pt modelId="{8F4D0D0C-082F-4DB0-86AE-B668AD003CA4}" type="pres">
      <dgm:prSet presAssocID="{8B34CF71-49D2-4EAE-AF4A-0E1C1C2A984F}" presName="descendantText" presStyleLbl="alignAcc1" presStyleIdx="0" presStyleCnt="4" custAng="0" custLinFactNeighborX="-239" custLinFactNeighborY="-4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66BBDF-9DCE-4344-B7D9-39E898C83746}" type="pres">
      <dgm:prSet presAssocID="{1F978DD8-7E3A-4D06-8AD5-1594CA2F8A9E}" presName="sp" presStyleCnt="0"/>
      <dgm:spPr/>
    </dgm:pt>
    <dgm:pt modelId="{B2D2C3CF-6FB6-4264-AE13-7BDAE7B34125}" type="pres">
      <dgm:prSet presAssocID="{2AC896BE-C545-48A0-9744-8BC76134DE0A}" presName="composite" presStyleCnt="0"/>
      <dgm:spPr/>
    </dgm:pt>
    <dgm:pt modelId="{BB03CF8A-522F-4466-963F-0869D95180B3}" type="pres">
      <dgm:prSet presAssocID="{2AC896BE-C545-48A0-9744-8BC76134DE0A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D9AD09E6-70D9-4FB5-B067-5B63E6BCF642}" type="pres">
      <dgm:prSet presAssocID="{2AC896BE-C545-48A0-9744-8BC76134DE0A}" presName="descendantText" presStyleLbl="alignAcc1" presStyleIdx="1" presStyleCnt="4" custLinFactNeighborX="-239" custLinFactNeighborY="42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B61686-0EFD-4326-BA38-B05D54CF2908}" type="pres">
      <dgm:prSet presAssocID="{FC8F974B-8D53-4B7E-B4AC-1484BBF16597}" presName="sp" presStyleCnt="0"/>
      <dgm:spPr/>
    </dgm:pt>
    <dgm:pt modelId="{D5B68036-CAB9-4FDB-A616-747FAE153366}" type="pres">
      <dgm:prSet presAssocID="{6566465D-B17F-4C98-8C97-D534F75D9E8A}" presName="composite" presStyleCnt="0"/>
      <dgm:spPr/>
    </dgm:pt>
    <dgm:pt modelId="{4F4C6F7C-3FC9-47C9-A623-8B216437883E}" type="pres">
      <dgm:prSet presAssocID="{6566465D-B17F-4C98-8C97-D534F75D9E8A}" presName="parentText" presStyleLbl="alignNode1" presStyleIdx="2" presStyleCnt="4" custAng="0">
        <dgm:presLayoutVars>
          <dgm:chMax val="1"/>
          <dgm:bulletEnabled val="1"/>
        </dgm:presLayoutVars>
      </dgm:prSet>
      <dgm:spPr/>
    </dgm:pt>
    <dgm:pt modelId="{9918CB84-B8BF-42CA-9AA6-31065521EDDA}" type="pres">
      <dgm:prSet presAssocID="{6566465D-B17F-4C98-8C97-D534F75D9E8A}" presName="descendantText" presStyleLbl="alignAcc1" presStyleIdx="2" presStyleCnt="4" custLinFactNeighborX="-239" custLinFactNeighborY="1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D9C935-0566-4E18-914A-D6965CE6045C}" type="pres">
      <dgm:prSet presAssocID="{40A16C86-4328-4007-846D-17B99CD4E15C}" presName="sp" presStyleCnt="0"/>
      <dgm:spPr/>
    </dgm:pt>
    <dgm:pt modelId="{F0C1E261-5C45-4D42-A67F-97D7E6C5A2C9}" type="pres">
      <dgm:prSet presAssocID="{AC2E5737-A92F-4529-8DDF-0B6FB10849AA}" presName="composite" presStyleCnt="0"/>
      <dgm:spPr/>
    </dgm:pt>
    <dgm:pt modelId="{0116D71F-21EF-4F67-BDA0-9643005C57B1}" type="pres">
      <dgm:prSet presAssocID="{AC2E5737-A92F-4529-8DDF-0B6FB10849AA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3CC56E87-51F6-47B9-A723-F76774EB779A}" type="pres">
      <dgm:prSet presAssocID="{AC2E5737-A92F-4529-8DDF-0B6FB10849AA}" presName="descendantText" presStyleLbl="alignAcc1" presStyleIdx="3" presStyleCnt="4" custLinFactNeighborX="-239" custLinFactNeighborY="-3945">
        <dgm:presLayoutVars>
          <dgm:bulletEnabled val="1"/>
        </dgm:presLayoutVars>
      </dgm:prSet>
      <dgm:spPr/>
    </dgm:pt>
  </dgm:ptLst>
  <dgm:cxnLst>
    <dgm:cxn modelId="{9D2B62CE-064C-4788-9620-152356AAB08B}" type="presOf" srcId="{7F477EAB-CEAA-4FAC-85FA-731FD4722121}" destId="{5F164BCD-19FC-429B-90F0-7E5DB052BBAC}" srcOrd="0" destOrd="0" presId="urn:microsoft.com/office/officeart/2005/8/layout/chevron2"/>
    <dgm:cxn modelId="{815665CC-CF37-441B-8CB6-D1E8F2418227}" type="presOf" srcId="{FC35B447-1602-4387-8244-5FAB7920C971}" destId="{9918CB84-B8BF-42CA-9AA6-31065521EDDA}" srcOrd="0" destOrd="0" presId="urn:microsoft.com/office/officeart/2005/8/layout/chevron2"/>
    <dgm:cxn modelId="{C72B4D9E-F6D4-49A7-8820-4DC2A29F2092}" type="presOf" srcId="{6C98AD6B-94E6-42BF-B318-9AAE64FBA967}" destId="{D9AD09E6-70D9-4FB5-B067-5B63E6BCF642}" srcOrd="0" destOrd="0" presId="urn:microsoft.com/office/officeart/2005/8/layout/chevron2"/>
    <dgm:cxn modelId="{BA08FECF-A17E-4DA5-B9EC-7C42A4C5EEE5}" type="presOf" srcId="{8B34CF71-49D2-4EAE-AF4A-0E1C1C2A984F}" destId="{12A03AE7-70F6-4054-9015-B447817EA6C9}" srcOrd="0" destOrd="0" presId="urn:microsoft.com/office/officeart/2005/8/layout/chevron2"/>
    <dgm:cxn modelId="{8193D5EC-A5FE-4937-805B-604F4E8DDDB9}" srcId="{6566465D-B17F-4C98-8C97-D534F75D9E8A}" destId="{FC35B447-1602-4387-8244-5FAB7920C971}" srcOrd="0" destOrd="0" parTransId="{3BBDAEAA-C2C6-4B0A-8BF7-605A266533CE}" sibTransId="{A7B654FA-6E09-4BAE-80B4-A327A17EED11}"/>
    <dgm:cxn modelId="{F9705661-CCA3-45CE-B240-ABA0F5A45ECC}" srcId="{7F477EAB-CEAA-4FAC-85FA-731FD4722121}" destId="{8B34CF71-49D2-4EAE-AF4A-0E1C1C2A984F}" srcOrd="0" destOrd="0" parTransId="{B837D2B9-AAC6-4735-8E16-BADBD5EF0507}" sibTransId="{1F978DD8-7E3A-4D06-8AD5-1594CA2F8A9E}"/>
    <dgm:cxn modelId="{E0BA81A1-27A6-427B-9831-F68A34B17CAE}" srcId="{7F477EAB-CEAA-4FAC-85FA-731FD4722121}" destId="{2AC896BE-C545-48A0-9744-8BC76134DE0A}" srcOrd="1" destOrd="0" parTransId="{B095450D-1E98-4680-93A1-A66593AF7223}" sibTransId="{FC8F974B-8D53-4B7E-B4AC-1484BBF16597}"/>
    <dgm:cxn modelId="{064081C5-CDA5-4DD0-8A55-B127F0E115BB}" type="presOf" srcId="{2AC896BE-C545-48A0-9744-8BC76134DE0A}" destId="{BB03CF8A-522F-4466-963F-0869D95180B3}" srcOrd="0" destOrd="0" presId="urn:microsoft.com/office/officeart/2005/8/layout/chevron2"/>
    <dgm:cxn modelId="{6214DF07-FA27-457F-9177-1DBDABDC1EAB}" type="presOf" srcId="{55BEDBFA-1697-4C86-B68D-969F8C8FFF22}" destId="{3CC56E87-51F6-47B9-A723-F76774EB779A}" srcOrd="0" destOrd="0" presId="urn:microsoft.com/office/officeart/2005/8/layout/chevron2"/>
    <dgm:cxn modelId="{1BA0A389-F016-4D20-A709-353069966988}" srcId="{8B34CF71-49D2-4EAE-AF4A-0E1C1C2A984F}" destId="{B17B1315-C6AB-494C-8899-0109CDF8AC77}" srcOrd="0" destOrd="0" parTransId="{4A92942F-EA92-413B-BA39-167710BE7326}" sibTransId="{D004EA03-D3BB-4C64-B76F-FFF04E01DDA2}"/>
    <dgm:cxn modelId="{87AA4FC4-5C3F-408B-94FB-7BA0ECB714DF}" srcId="{7F477EAB-CEAA-4FAC-85FA-731FD4722121}" destId="{6566465D-B17F-4C98-8C97-D534F75D9E8A}" srcOrd="2" destOrd="0" parTransId="{B46BB9F7-6F70-4157-8D21-8B3EEFB36845}" sibTransId="{40A16C86-4328-4007-846D-17B99CD4E15C}"/>
    <dgm:cxn modelId="{F0E117BD-2684-495A-BA79-E457907CCDE1}" type="presOf" srcId="{B17B1315-C6AB-494C-8899-0109CDF8AC77}" destId="{8F4D0D0C-082F-4DB0-86AE-B668AD003CA4}" srcOrd="0" destOrd="0" presId="urn:microsoft.com/office/officeart/2005/8/layout/chevron2"/>
    <dgm:cxn modelId="{299B8787-6CB8-408F-8D3D-DD5F322D3F28}" srcId="{7F477EAB-CEAA-4FAC-85FA-731FD4722121}" destId="{AC2E5737-A92F-4529-8DDF-0B6FB10849AA}" srcOrd="3" destOrd="0" parTransId="{4CE0C7C8-394F-4AD3-89FD-C617AB67D749}" sibTransId="{DCBA5440-9615-47A9-BC4C-220FD6416F7A}"/>
    <dgm:cxn modelId="{EF1909BD-7708-41DA-A6E3-AF5FA4CE4084}" type="presOf" srcId="{6566465D-B17F-4C98-8C97-D534F75D9E8A}" destId="{4F4C6F7C-3FC9-47C9-A623-8B216437883E}" srcOrd="0" destOrd="0" presId="urn:microsoft.com/office/officeart/2005/8/layout/chevron2"/>
    <dgm:cxn modelId="{2C2E2E2A-EBD6-4BAB-8BEA-5A837EB9BEA0}" srcId="{AC2E5737-A92F-4529-8DDF-0B6FB10849AA}" destId="{55BEDBFA-1697-4C86-B68D-969F8C8FFF22}" srcOrd="0" destOrd="0" parTransId="{42EC669A-A9ED-4BA3-8C3A-CC510B32A7EE}" sibTransId="{70D92009-012C-4515-B535-8FC4D027F866}"/>
    <dgm:cxn modelId="{B859CD3F-FA44-43DF-981D-589B05659AC8}" srcId="{2AC896BE-C545-48A0-9744-8BC76134DE0A}" destId="{6C98AD6B-94E6-42BF-B318-9AAE64FBA967}" srcOrd="0" destOrd="0" parTransId="{370E001D-5507-4562-A59E-BF70BCEFCFA8}" sibTransId="{032A56B8-5503-43C2-9E9F-EAC8DD2E8EFE}"/>
    <dgm:cxn modelId="{D9B5B074-55AB-4FEA-9528-5ACD79246037}" type="presOf" srcId="{AC2E5737-A92F-4529-8DDF-0B6FB10849AA}" destId="{0116D71F-21EF-4F67-BDA0-9643005C57B1}" srcOrd="0" destOrd="0" presId="urn:microsoft.com/office/officeart/2005/8/layout/chevron2"/>
    <dgm:cxn modelId="{C1571C74-036E-4C5D-B81E-B83AE165B4DC}" type="presParOf" srcId="{5F164BCD-19FC-429B-90F0-7E5DB052BBAC}" destId="{2CA35115-CF61-4E8B-BDB0-CED092F21193}" srcOrd="0" destOrd="0" presId="urn:microsoft.com/office/officeart/2005/8/layout/chevron2"/>
    <dgm:cxn modelId="{A647699F-A0F8-4D77-B53B-B489D025C8CD}" type="presParOf" srcId="{2CA35115-CF61-4E8B-BDB0-CED092F21193}" destId="{12A03AE7-70F6-4054-9015-B447817EA6C9}" srcOrd="0" destOrd="0" presId="urn:microsoft.com/office/officeart/2005/8/layout/chevron2"/>
    <dgm:cxn modelId="{580F3DD0-1B15-4B18-B6EB-3608D8EE759E}" type="presParOf" srcId="{2CA35115-CF61-4E8B-BDB0-CED092F21193}" destId="{8F4D0D0C-082F-4DB0-86AE-B668AD003CA4}" srcOrd="1" destOrd="0" presId="urn:microsoft.com/office/officeart/2005/8/layout/chevron2"/>
    <dgm:cxn modelId="{1B3C9587-4D5D-4005-AF32-DD94D98496A6}" type="presParOf" srcId="{5F164BCD-19FC-429B-90F0-7E5DB052BBAC}" destId="{9766BBDF-9DCE-4344-B7D9-39E898C83746}" srcOrd="1" destOrd="0" presId="urn:microsoft.com/office/officeart/2005/8/layout/chevron2"/>
    <dgm:cxn modelId="{30CA9D21-12CD-4DD3-9B28-98EB5AA6BC5E}" type="presParOf" srcId="{5F164BCD-19FC-429B-90F0-7E5DB052BBAC}" destId="{B2D2C3CF-6FB6-4264-AE13-7BDAE7B34125}" srcOrd="2" destOrd="0" presId="urn:microsoft.com/office/officeart/2005/8/layout/chevron2"/>
    <dgm:cxn modelId="{6D0FB2D4-34A0-4FBA-B70F-8088B21B938D}" type="presParOf" srcId="{B2D2C3CF-6FB6-4264-AE13-7BDAE7B34125}" destId="{BB03CF8A-522F-4466-963F-0869D95180B3}" srcOrd="0" destOrd="0" presId="urn:microsoft.com/office/officeart/2005/8/layout/chevron2"/>
    <dgm:cxn modelId="{FF778286-E243-4ADF-846D-D0795199B219}" type="presParOf" srcId="{B2D2C3CF-6FB6-4264-AE13-7BDAE7B34125}" destId="{D9AD09E6-70D9-4FB5-B067-5B63E6BCF642}" srcOrd="1" destOrd="0" presId="urn:microsoft.com/office/officeart/2005/8/layout/chevron2"/>
    <dgm:cxn modelId="{E9E80C21-2FBF-4B2A-97C0-356063110D2A}" type="presParOf" srcId="{5F164BCD-19FC-429B-90F0-7E5DB052BBAC}" destId="{A3B61686-0EFD-4326-BA38-B05D54CF2908}" srcOrd="3" destOrd="0" presId="urn:microsoft.com/office/officeart/2005/8/layout/chevron2"/>
    <dgm:cxn modelId="{49BC1767-7380-4C19-AB81-07F685A49BCD}" type="presParOf" srcId="{5F164BCD-19FC-429B-90F0-7E5DB052BBAC}" destId="{D5B68036-CAB9-4FDB-A616-747FAE153366}" srcOrd="4" destOrd="0" presId="urn:microsoft.com/office/officeart/2005/8/layout/chevron2"/>
    <dgm:cxn modelId="{0DF78A9F-FDD1-43AC-A506-9A9E0AF3C7FD}" type="presParOf" srcId="{D5B68036-CAB9-4FDB-A616-747FAE153366}" destId="{4F4C6F7C-3FC9-47C9-A623-8B216437883E}" srcOrd="0" destOrd="0" presId="urn:microsoft.com/office/officeart/2005/8/layout/chevron2"/>
    <dgm:cxn modelId="{4B1BC733-F513-4A06-B060-F30E715FDBF5}" type="presParOf" srcId="{D5B68036-CAB9-4FDB-A616-747FAE153366}" destId="{9918CB84-B8BF-42CA-9AA6-31065521EDDA}" srcOrd="1" destOrd="0" presId="urn:microsoft.com/office/officeart/2005/8/layout/chevron2"/>
    <dgm:cxn modelId="{BCF38A4A-A180-4D98-AACC-355A80150455}" type="presParOf" srcId="{5F164BCD-19FC-429B-90F0-7E5DB052BBAC}" destId="{DAD9C935-0566-4E18-914A-D6965CE6045C}" srcOrd="5" destOrd="0" presId="urn:microsoft.com/office/officeart/2005/8/layout/chevron2"/>
    <dgm:cxn modelId="{CA808FE3-5051-48BF-8131-6924E12C71AA}" type="presParOf" srcId="{5F164BCD-19FC-429B-90F0-7E5DB052BBAC}" destId="{F0C1E261-5C45-4D42-A67F-97D7E6C5A2C9}" srcOrd="6" destOrd="0" presId="urn:microsoft.com/office/officeart/2005/8/layout/chevron2"/>
    <dgm:cxn modelId="{48E624C6-F886-4A8C-B182-A6CD9386DC99}" type="presParOf" srcId="{F0C1E261-5C45-4D42-A67F-97D7E6C5A2C9}" destId="{0116D71F-21EF-4F67-BDA0-9643005C57B1}" srcOrd="0" destOrd="0" presId="urn:microsoft.com/office/officeart/2005/8/layout/chevron2"/>
    <dgm:cxn modelId="{DE1323C6-3D28-410A-8CA7-4A3D3A88BBAC}" type="presParOf" srcId="{F0C1E261-5C45-4D42-A67F-97D7E6C5A2C9}" destId="{3CC56E87-51F6-47B9-A723-F76774EB779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B6CE94-9CE2-4E7E-91A0-D750BBA62EAF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3AA080-60BA-4F2F-8F99-1526767600FD}">
      <dgm:prSet phldrT="[Текст]"/>
      <dgm:spPr>
        <a:solidFill>
          <a:srgbClr val="E4220E"/>
        </a:solidFill>
      </dgm:spPr>
      <dgm:t>
        <a:bodyPr/>
        <a:lstStyle/>
        <a:p>
          <a:r>
            <a:rPr lang="ru-RU" b="1" i="1" dirty="0" smtClean="0"/>
            <a:t>Руководство и координация –</a:t>
          </a:r>
        </a:p>
        <a:p>
          <a:r>
            <a:rPr lang="ru-RU" b="1" i="1" dirty="0" smtClean="0"/>
            <a:t> руководитель Программы, заместитель директора по ВР</a:t>
          </a:r>
          <a:endParaRPr lang="ru-RU" b="1" i="1" dirty="0"/>
        </a:p>
      </dgm:t>
    </dgm:pt>
    <dgm:pt modelId="{07D47376-A749-44E2-9415-E0A63CDD4DB4}" type="parTrans" cxnId="{1ED175F7-1CF2-49B6-BB69-1E2AD065247C}">
      <dgm:prSet/>
      <dgm:spPr/>
      <dgm:t>
        <a:bodyPr/>
        <a:lstStyle/>
        <a:p>
          <a:endParaRPr lang="ru-RU"/>
        </a:p>
      </dgm:t>
    </dgm:pt>
    <dgm:pt modelId="{699724B5-24CB-4617-A21B-9EDE2EFFC10C}" type="sibTrans" cxnId="{1ED175F7-1CF2-49B6-BB69-1E2AD065247C}">
      <dgm:prSet/>
      <dgm:spPr/>
      <dgm:t>
        <a:bodyPr/>
        <a:lstStyle/>
        <a:p>
          <a:endParaRPr lang="ru-RU"/>
        </a:p>
      </dgm:t>
    </dgm:pt>
    <dgm:pt modelId="{EADF7AF8-3BA7-4BAF-968A-B301460E4ED8}">
      <dgm:prSet phldrT="[Текст]" custT="1"/>
      <dgm:spPr>
        <a:solidFill>
          <a:srgbClr val="F6DB16"/>
        </a:solidFill>
      </dgm:spPr>
      <dgm:t>
        <a:bodyPr/>
        <a:lstStyle/>
        <a:p>
          <a:pPr algn="ctr"/>
          <a:r>
            <a:rPr lang="ru-RU" sz="2000" b="1" i="1" dirty="0" smtClean="0">
              <a:solidFill>
                <a:srgbClr val="FF0000"/>
              </a:solidFill>
            </a:rPr>
            <a:t>Исполнители:</a:t>
          </a:r>
        </a:p>
        <a:p>
          <a:pPr algn="ctr"/>
          <a:endParaRPr lang="ru-RU" sz="2000" b="1" i="1" dirty="0" smtClean="0">
            <a:solidFill>
              <a:srgbClr val="FF0000"/>
            </a:solidFill>
          </a:endParaRPr>
        </a:p>
        <a:p>
          <a:pPr algn="ctr"/>
          <a:r>
            <a:rPr lang="ru-RU" sz="2000" b="1" i="1" dirty="0" smtClean="0">
              <a:solidFill>
                <a:srgbClr val="00B050"/>
              </a:solidFill>
            </a:rPr>
            <a:t>Педагогический коллектив</a:t>
          </a:r>
        </a:p>
        <a:p>
          <a:pPr algn="ctr"/>
          <a:r>
            <a:rPr lang="ru-RU" sz="2000" b="1" i="1" dirty="0" smtClean="0">
              <a:solidFill>
                <a:srgbClr val="00B050"/>
              </a:solidFill>
            </a:rPr>
            <a:t>Учащиеся</a:t>
          </a:r>
        </a:p>
        <a:p>
          <a:pPr algn="ctr"/>
          <a:r>
            <a:rPr lang="ru-RU" sz="2000" b="1" i="1" dirty="0" smtClean="0">
              <a:solidFill>
                <a:srgbClr val="00B050"/>
              </a:solidFill>
            </a:rPr>
            <a:t>Родители</a:t>
          </a:r>
        </a:p>
        <a:p>
          <a:pPr algn="ctr"/>
          <a:r>
            <a:rPr lang="ru-RU" sz="2000" b="1" i="1" dirty="0" smtClean="0">
              <a:solidFill>
                <a:srgbClr val="00B050"/>
              </a:solidFill>
            </a:rPr>
            <a:t>Социальные партнёры</a:t>
          </a:r>
        </a:p>
        <a:p>
          <a:pPr algn="l"/>
          <a:endParaRPr lang="ru-RU" sz="1700" dirty="0" smtClean="0"/>
        </a:p>
        <a:p>
          <a:pPr algn="l"/>
          <a:endParaRPr lang="ru-RU" sz="1700" dirty="0"/>
        </a:p>
      </dgm:t>
    </dgm:pt>
    <dgm:pt modelId="{DE1E4A68-B735-42BC-AA50-D563A2FEA238}" type="parTrans" cxnId="{19677A9C-DEDB-4B8C-8675-A1E8B18578E8}">
      <dgm:prSet/>
      <dgm:spPr/>
      <dgm:t>
        <a:bodyPr/>
        <a:lstStyle/>
        <a:p>
          <a:endParaRPr lang="ru-RU"/>
        </a:p>
      </dgm:t>
    </dgm:pt>
    <dgm:pt modelId="{D1DBC040-3036-4670-A9F1-520B27D204E6}" type="sibTrans" cxnId="{19677A9C-DEDB-4B8C-8675-A1E8B18578E8}">
      <dgm:prSet/>
      <dgm:spPr/>
      <dgm:t>
        <a:bodyPr/>
        <a:lstStyle/>
        <a:p>
          <a:endParaRPr lang="ru-RU"/>
        </a:p>
      </dgm:t>
    </dgm:pt>
    <dgm:pt modelId="{ADC6227C-B7DC-42A3-AC4F-629D0E656FD8}">
      <dgm:prSet phldrT="[Текст]" custT="1"/>
      <dgm:spPr>
        <a:solidFill>
          <a:srgbClr val="C1F616"/>
        </a:solidFill>
      </dgm:spPr>
      <dgm:t>
        <a:bodyPr/>
        <a:lstStyle/>
        <a:p>
          <a:endParaRPr lang="ru-RU" sz="2000" b="1" i="1" dirty="0" smtClean="0">
            <a:solidFill>
              <a:srgbClr val="FF0000"/>
            </a:solidFill>
          </a:endParaRPr>
        </a:p>
        <a:p>
          <a:r>
            <a:rPr lang="ru-RU" sz="2000" b="1" i="1" dirty="0" smtClean="0">
              <a:solidFill>
                <a:srgbClr val="FF0000"/>
              </a:solidFill>
            </a:rPr>
            <a:t>Рабочие группы:</a:t>
          </a:r>
        </a:p>
        <a:p>
          <a:endParaRPr lang="ru-RU" sz="2000" b="1" i="1" dirty="0" smtClean="0">
            <a:solidFill>
              <a:srgbClr val="FF0000"/>
            </a:solidFill>
          </a:endParaRPr>
        </a:p>
        <a:p>
          <a:r>
            <a:rPr lang="ru-RU" sz="2000" b="1" i="1" dirty="0" smtClean="0">
              <a:solidFill>
                <a:srgbClr val="00B050"/>
              </a:solidFill>
            </a:rPr>
            <a:t>Разработка и принятие необходимых нормативно-правовых актов и другой документации</a:t>
          </a:r>
        </a:p>
        <a:p>
          <a:endParaRPr lang="ru-RU" sz="1700" dirty="0" smtClean="0"/>
        </a:p>
        <a:p>
          <a:endParaRPr lang="ru-RU" sz="1700" dirty="0" smtClean="0"/>
        </a:p>
        <a:p>
          <a:endParaRPr lang="ru-RU" sz="1700" dirty="0"/>
        </a:p>
      </dgm:t>
    </dgm:pt>
    <dgm:pt modelId="{F742BB13-840C-4AC4-941D-065D2BBCD2AF}" type="parTrans" cxnId="{3EB7E7FB-F4F0-446D-9DEC-7B9046D227DC}">
      <dgm:prSet/>
      <dgm:spPr/>
      <dgm:t>
        <a:bodyPr/>
        <a:lstStyle/>
        <a:p>
          <a:endParaRPr lang="ru-RU"/>
        </a:p>
      </dgm:t>
    </dgm:pt>
    <dgm:pt modelId="{D40775F4-27F9-42E1-BC1F-DDB101E3362E}" type="sibTrans" cxnId="{3EB7E7FB-F4F0-446D-9DEC-7B9046D227DC}">
      <dgm:prSet/>
      <dgm:spPr/>
      <dgm:t>
        <a:bodyPr/>
        <a:lstStyle/>
        <a:p>
          <a:endParaRPr lang="ru-RU"/>
        </a:p>
      </dgm:t>
    </dgm:pt>
    <dgm:pt modelId="{D558880C-54CB-4AD8-A2EF-C692DFA1E2D2}">
      <dgm:prSet phldrT="[Текст]" custT="1"/>
      <dgm:spPr>
        <a:solidFill>
          <a:srgbClr val="21EBBB"/>
        </a:solidFill>
      </dgm:spPr>
      <dgm:t>
        <a:bodyPr/>
        <a:lstStyle/>
        <a:p>
          <a:r>
            <a:rPr lang="ru-RU" sz="2000" b="1" i="1" dirty="0" smtClean="0">
              <a:solidFill>
                <a:srgbClr val="FF0000"/>
              </a:solidFill>
            </a:rPr>
            <a:t>Информационное сопровождение: </a:t>
          </a:r>
        </a:p>
        <a:p>
          <a:endParaRPr lang="ru-RU" sz="2000" b="1" i="1" dirty="0" smtClean="0">
            <a:solidFill>
              <a:srgbClr val="FF0000"/>
            </a:solidFill>
          </a:endParaRPr>
        </a:p>
        <a:p>
          <a:r>
            <a:rPr lang="ru-RU" sz="2000" b="1" i="1" dirty="0" smtClean="0">
              <a:solidFill>
                <a:schemeClr val="accent3">
                  <a:lumMod val="50000"/>
                </a:schemeClr>
              </a:solidFill>
            </a:rPr>
            <a:t>печатный листок (школьная газета)</a:t>
          </a:r>
        </a:p>
        <a:p>
          <a:r>
            <a:rPr lang="ru-RU" sz="2000" b="1" i="1" dirty="0" smtClean="0">
              <a:solidFill>
                <a:schemeClr val="accent3">
                  <a:lumMod val="50000"/>
                </a:schemeClr>
              </a:solidFill>
            </a:rPr>
            <a:t>Информация на сайте ОУ СМИ («Новая жизнь», «СПЕКТР»)</a:t>
          </a:r>
        </a:p>
        <a:p>
          <a:endParaRPr lang="ru-RU" sz="1700" dirty="0" smtClean="0"/>
        </a:p>
        <a:p>
          <a:endParaRPr lang="ru-RU" sz="1700" dirty="0"/>
        </a:p>
      </dgm:t>
    </dgm:pt>
    <dgm:pt modelId="{EBF7AC3D-29E2-40C2-B9EF-E8D077242162}" type="parTrans" cxnId="{7897A46A-78C8-4B12-B6AE-1314CC7D24BC}">
      <dgm:prSet/>
      <dgm:spPr/>
      <dgm:t>
        <a:bodyPr/>
        <a:lstStyle/>
        <a:p>
          <a:endParaRPr lang="ru-RU"/>
        </a:p>
      </dgm:t>
    </dgm:pt>
    <dgm:pt modelId="{F216B00B-C3E6-414E-97F5-ACD8C29CC4F3}" type="sibTrans" cxnId="{7897A46A-78C8-4B12-B6AE-1314CC7D24BC}">
      <dgm:prSet/>
      <dgm:spPr/>
      <dgm:t>
        <a:bodyPr/>
        <a:lstStyle/>
        <a:p>
          <a:endParaRPr lang="ru-RU"/>
        </a:p>
      </dgm:t>
    </dgm:pt>
    <dgm:pt modelId="{734A9021-8DA0-47F8-9CE1-4FFB129692A3}" type="pres">
      <dgm:prSet presAssocID="{13B6CE94-9CE2-4E7E-91A0-D750BBA62EAF}" presName="composite" presStyleCnt="0">
        <dgm:presLayoutVars>
          <dgm:chMax val="1"/>
          <dgm:dir/>
          <dgm:resizeHandles val="exact"/>
        </dgm:presLayoutVars>
      </dgm:prSet>
      <dgm:spPr/>
    </dgm:pt>
    <dgm:pt modelId="{0BD1057E-3AAA-43CD-A231-19D87E703307}" type="pres">
      <dgm:prSet presAssocID="{E33AA080-60BA-4F2F-8F99-1526767600FD}" presName="roof" presStyleLbl="dkBgShp" presStyleIdx="0" presStyleCnt="2" custScaleY="53846"/>
      <dgm:spPr/>
    </dgm:pt>
    <dgm:pt modelId="{B98C4AFE-1F36-456F-81DB-A85207238551}" type="pres">
      <dgm:prSet presAssocID="{E33AA080-60BA-4F2F-8F99-1526767600FD}" presName="pillars" presStyleCnt="0"/>
      <dgm:spPr/>
    </dgm:pt>
    <dgm:pt modelId="{176091FD-BFEC-4FB2-8317-50AEA382AADC}" type="pres">
      <dgm:prSet presAssocID="{E33AA080-60BA-4F2F-8F99-1526767600FD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3F6ECA-7990-4309-A17C-40A3ACD8D207}" type="pres">
      <dgm:prSet presAssocID="{ADC6227C-B7DC-42A3-AC4F-629D0E656FD8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CA340F-E185-44CA-84E3-8669B69591DF}" type="pres">
      <dgm:prSet presAssocID="{D558880C-54CB-4AD8-A2EF-C692DFA1E2D2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8F177F-5BA1-4A32-8402-A44AF445BAE8}" type="pres">
      <dgm:prSet presAssocID="{E33AA080-60BA-4F2F-8F99-1526767600FD}" presName="base" presStyleLbl="dkBgShp" presStyleIdx="1" presStyleCnt="2"/>
      <dgm:spPr>
        <a:solidFill>
          <a:srgbClr val="FF0000"/>
        </a:solidFill>
      </dgm:spPr>
    </dgm:pt>
  </dgm:ptLst>
  <dgm:cxnLst>
    <dgm:cxn modelId="{1ED175F7-1CF2-49B6-BB69-1E2AD065247C}" srcId="{13B6CE94-9CE2-4E7E-91A0-D750BBA62EAF}" destId="{E33AA080-60BA-4F2F-8F99-1526767600FD}" srcOrd="0" destOrd="0" parTransId="{07D47376-A749-44E2-9415-E0A63CDD4DB4}" sibTransId="{699724B5-24CB-4617-A21B-9EDE2EFFC10C}"/>
    <dgm:cxn modelId="{7897A46A-78C8-4B12-B6AE-1314CC7D24BC}" srcId="{E33AA080-60BA-4F2F-8F99-1526767600FD}" destId="{D558880C-54CB-4AD8-A2EF-C692DFA1E2D2}" srcOrd="2" destOrd="0" parTransId="{EBF7AC3D-29E2-40C2-B9EF-E8D077242162}" sibTransId="{F216B00B-C3E6-414E-97F5-ACD8C29CC4F3}"/>
    <dgm:cxn modelId="{A9D04405-69EC-4E05-A3C5-E079A07F03DE}" type="presOf" srcId="{EADF7AF8-3BA7-4BAF-968A-B301460E4ED8}" destId="{176091FD-BFEC-4FB2-8317-50AEA382AADC}" srcOrd="0" destOrd="0" presId="urn:microsoft.com/office/officeart/2005/8/layout/hList3"/>
    <dgm:cxn modelId="{3EB7E7FB-F4F0-446D-9DEC-7B9046D227DC}" srcId="{E33AA080-60BA-4F2F-8F99-1526767600FD}" destId="{ADC6227C-B7DC-42A3-AC4F-629D0E656FD8}" srcOrd="1" destOrd="0" parTransId="{F742BB13-840C-4AC4-941D-065D2BBCD2AF}" sibTransId="{D40775F4-27F9-42E1-BC1F-DDB101E3362E}"/>
    <dgm:cxn modelId="{19677A9C-DEDB-4B8C-8675-A1E8B18578E8}" srcId="{E33AA080-60BA-4F2F-8F99-1526767600FD}" destId="{EADF7AF8-3BA7-4BAF-968A-B301460E4ED8}" srcOrd="0" destOrd="0" parTransId="{DE1E4A68-B735-42BC-AA50-D563A2FEA238}" sibTransId="{D1DBC040-3036-4670-A9F1-520B27D204E6}"/>
    <dgm:cxn modelId="{9B92E7F6-0BEE-48C9-87B3-2E4E0C582C2E}" type="presOf" srcId="{13B6CE94-9CE2-4E7E-91A0-D750BBA62EAF}" destId="{734A9021-8DA0-47F8-9CE1-4FFB129692A3}" srcOrd="0" destOrd="0" presId="urn:microsoft.com/office/officeart/2005/8/layout/hList3"/>
    <dgm:cxn modelId="{971FB575-BEB4-436F-AC03-98F830EB1AC7}" type="presOf" srcId="{D558880C-54CB-4AD8-A2EF-C692DFA1E2D2}" destId="{FDCA340F-E185-44CA-84E3-8669B69591DF}" srcOrd="0" destOrd="0" presId="urn:microsoft.com/office/officeart/2005/8/layout/hList3"/>
    <dgm:cxn modelId="{15787A38-3317-4711-B929-C14C6689B039}" type="presOf" srcId="{E33AA080-60BA-4F2F-8F99-1526767600FD}" destId="{0BD1057E-3AAA-43CD-A231-19D87E703307}" srcOrd="0" destOrd="0" presId="urn:microsoft.com/office/officeart/2005/8/layout/hList3"/>
    <dgm:cxn modelId="{81740102-C9A8-4EE4-9B2A-BB1857D6B675}" type="presOf" srcId="{ADC6227C-B7DC-42A3-AC4F-629D0E656FD8}" destId="{983F6ECA-7990-4309-A17C-40A3ACD8D207}" srcOrd="0" destOrd="0" presId="urn:microsoft.com/office/officeart/2005/8/layout/hList3"/>
    <dgm:cxn modelId="{FEC4D252-BA39-4987-A972-15AD1B8E2DFD}" type="presParOf" srcId="{734A9021-8DA0-47F8-9CE1-4FFB129692A3}" destId="{0BD1057E-3AAA-43CD-A231-19D87E703307}" srcOrd="0" destOrd="0" presId="urn:microsoft.com/office/officeart/2005/8/layout/hList3"/>
    <dgm:cxn modelId="{A56B3AEA-17C6-4B99-A931-737F20704BD8}" type="presParOf" srcId="{734A9021-8DA0-47F8-9CE1-4FFB129692A3}" destId="{B98C4AFE-1F36-456F-81DB-A85207238551}" srcOrd="1" destOrd="0" presId="urn:microsoft.com/office/officeart/2005/8/layout/hList3"/>
    <dgm:cxn modelId="{163EC322-E1BB-4F49-A256-16737273A78A}" type="presParOf" srcId="{B98C4AFE-1F36-456F-81DB-A85207238551}" destId="{176091FD-BFEC-4FB2-8317-50AEA382AADC}" srcOrd="0" destOrd="0" presId="urn:microsoft.com/office/officeart/2005/8/layout/hList3"/>
    <dgm:cxn modelId="{966BBB69-73E6-4760-8590-9051B9B87297}" type="presParOf" srcId="{B98C4AFE-1F36-456F-81DB-A85207238551}" destId="{983F6ECA-7990-4309-A17C-40A3ACD8D207}" srcOrd="1" destOrd="0" presId="urn:microsoft.com/office/officeart/2005/8/layout/hList3"/>
    <dgm:cxn modelId="{66A24AA2-F972-4BF0-B279-0B287F4E5EFF}" type="presParOf" srcId="{B98C4AFE-1F36-456F-81DB-A85207238551}" destId="{FDCA340F-E185-44CA-84E3-8669B69591DF}" srcOrd="2" destOrd="0" presId="urn:microsoft.com/office/officeart/2005/8/layout/hList3"/>
    <dgm:cxn modelId="{58EDB2B8-92C7-427C-A717-F65765125A2A}" type="presParOf" srcId="{734A9021-8DA0-47F8-9CE1-4FFB129692A3}" destId="{C38F177F-5BA1-4A32-8402-A44AF445BAE8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2462050-2C55-4EAD-814B-40638C6D42B3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E785D9-167A-430E-8F40-46B1FD396A81}">
      <dgm:prSet phldrT="[Текст]"/>
      <dgm:spPr>
        <a:solidFill>
          <a:srgbClr val="79F97F"/>
        </a:solidFill>
      </dgm:spPr>
      <dgm:t>
        <a:bodyPr/>
        <a:lstStyle/>
        <a:p>
          <a:r>
            <a:rPr lang="ru-RU" b="1" i="1" dirty="0" smtClean="0">
              <a:solidFill>
                <a:srgbClr val="CC0000"/>
              </a:solidFill>
            </a:rPr>
            <a:t>Значимые (юбилейные) события месяца</a:t>
          </a:r>
          <a:endParaRPr lang="ru-RU" b="1" i="1" dirty="0">
            <a:solidFill>
              <a:srgbClr val="CC0000"/>
            </a:solidFill>
          </a:endParaRPr>
        </a:p>
      </dgm:t>
    </dgm:pt>
    <dgm:pt modelId="{BFB99B01-B4C3-46D4-ABAF-98682B1E5C16}" type="parTrans" cxnId="{9A172518-FF3D-4745-A1B5-20CE016FF7DB}">
      <dgm:prSet/>
      <dgm:spPr/>
      <dgm:t>
        <a:bodyPr/>
        <a:lstStyle/>
        <a:p>
          <a:endParaRPr lang="ru-RU"/>
        </a:p>
      </dgm:t>
    </dgm:pt>
    <dgm:pt modelId="{EEB72261-065D-48B4-A3EF-07346F9CAF84}" type="sibTrans" cxnId="{9A172518-FF3D-4745-A1B5-20CE016FF7DB}">
      <dgm:prSet/>
      <dgm:spPr>
        <a:solidFill>
          <a:srgbClr val="FFFF00"/>
        </a:solidFill>
      </dgm:spPr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A2D511E5-0561-4E9E-853D-2B16F5E5FB50}">
      <dgm:prSet phldrT="[Текст]"/>
      <dgm:spPr>
        <a:solidFill>
          <a:srgbClr val="79F97F"/>
        </a:solidFill>
      </dgm:spPr>
      <dgm:t>
        <a:bodyPr/>
        <a:lstStyle/>
        <a:p>
          <a:r>
            <a:rPr lang="ru-RU" b="1" i="1" dirty="0" smtClean="0">
              <a:solidFill>
                <a:srgbClr val="CC0000"/>
              </a:solidFill>
            </a:rPr>
            <a:t>События и даты </a:t>
          </a:r>
          <a:r>
            <a:rPr lang="ru-RU" b="1" i="1" dirty="0" err="1" smtClean="0">
              <a:solidFill>
                <a:srgbClr val="CC0000"/>
              </a:solidFill>
            </a:rPr>
            <a:t>Бологовского</a:t>
          </a:r>
          <a:r>
            <a:rPr lang="ru-RU" b="1" i="1" dirty="0" smtClean="0">
              <a:solidFill>
                <a:srgbClr val="CC0000"/>
              </a:solidFill>
            </a:rPr>
            <a:t> района</a:t>
          </a:r>
          <a:endParaRPr lang="ru-RU" b="1" i="1" dirty="0">
            <a:solidFill>
              <a:srgbClr val="CC0000"/>
            </a:solidFill>
          </a:endParaRPr>
        </a:p>
      </dgm:t>
    </dgm:pt>
    <dgm:pt modelId="{FF99A3E8-B75D-4053-BFE2-5155F6F93FDA}" type="parTrans" cxnId="{20162835-22CC-45F0-9BC0-18934006F3A0}">
      <dgm:prSet/>
      <dgm:spPr/>
      <dgm:t>
        <a:bodyPr/>
        <a:lstStyle/>
        <a:p>
          <a:endParaRPr lang="ru-RU"/>
        </a:p>
      </dgm:t>
    </dgm:pt>
    <dgm:pt modelId="{E02C3E4D-D7EC-4471-839C-CB06012B864B}" type="sibTrans" cxnId="{20162835-22CC-45F0-9BC0-18934006F3A0}">
      <dgm:prSet/>
      <dgm:spPr>
        <a:solidFill>
          <a:srgbClr val="FFFF00"/>
        </a:solidFill>
      </dgm:spPr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522B4C95-5D3F-4CBF-AE18-DD4079091E8F}">
      <dgm:prSet phldrT="[Текст]"/>
      <dgm:spPr>
        <a:solidFill>
          <a:srgbClr val="79F97F"/>
        </a:solidFill>
      </dgm:spPr>
      <dgm:t>
        <a:bodyPr/>
        <a:lstStyle/>
        <a:p>
          <a:r>
            <a:rPr lang="ru-RU" b="1" i="1" dirty="0" smtClean="0">
              <a:solidFill>
                <a:srgbClr val="CC0000"/>
              </a:solidFill>
            </a:rPr>
            <a:t>События и даты Всероссийского масштаба</a:t>
          </a:r>
          <a:endParaRPr lang="ru-RU" b="1" i="1" dirty="0">
            <a:solidFill>
              <a:srgbClr val="CC0000"/>
            </a:solidFill>
          </a:endParaRPr>
        </a:p>
      </dgm:t>
    </dgm:pt>
    <dgm:pt modelId="{6D91A738-1A07-42ED-A008-82CC67D9DC17}" type="parTrans" cxnId="{6DC4EC7D-90DA-4CAC-AFD1-0593A93F5C33}">
      <dgm:prSet/>
      <dgm:spPr/>
      <dgm:t>
        <a:bodyPr/>
        <a:lstStyle/>
        <a:p>
          <a:endParaRPr lang="ru-RU"/>
        </a:p>
      </dgm:t>
    </dgm:pt>
    <dgm:pt modelId="{E939DB1B-6BB7-4054-8BBE-C9F3475019E2}" type="sibTrans" cxnId="{6DC4EC7D-90DA-4CAC-AFD1-0593A93F5C33}">
      <dgm:prSet/>
      <dgm:spPr>
        <a:solidFill>
          <a:srgbClr val="FFFF00"/>
        </a:solidFill>
      </dgm:spPr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92B23CC1-41F4-4C75-AF04-8C13108784D0}" type="pres">
      <dgm:prSet presAssocID="{B2462050-2C55-4EAD-814B-40638C6D42B3}" presName="Name0" presStyleCnt="0">
        <dgm:presLayoutVars>
          <dgm:dir/>
          <dgm:resizeHandles val="exact"/>
        </dgm:presLayoutVars>
      </dgm:prSet>
      <dgm:spPr/>
    </dgm:pt>
    <dgm:pt modelId="{9B8CCD7C-88C4-4D14-A35F-647DAA736D5A}" type="pres">
      <dgm:prSet presAssocID="{39E785D9-167A-430E-8F40-46B1FD396A8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C5E508-A819-4AC1-ACFE-9FB0B729668D}" type="pres">
      <dgm:prSet presAssocID="{EEB72261-065D-48B4-A3EF-07346F9CAF84}" presName="sibTrans" presStyleLbl="sibTrans2D1" presStyleIdx="0" presStyleCnt="3" custLinFactNeighborX="-16694" custLinFactNeighborY="4581"/>
      <dgm:spPr/>
    </dgm:pt>
    <dgm:pt modelId="{8E78F1F4-CABE-4B86-980F-A3B8AB66F9CE}" type="pres">
      <dgm:prSet presAssocID="{EEB72261-065D-48B4-A3EF-07346F9CAF84}" presName="connectorText" presStyleLbl="sibTrans2D1" presStyleIdx="0" presStyleCnt="3"/>
      <dgm:spPr/>
    </dgm:pt>
    <dgm:pt modelId="{6A262F23-401D-4E56-995A-2B01BDCDCA3F}" type="pres">
      <dgm:prSet presAssocID="{A2D511E5-0561-4E9E-853D-2B16F5E5FB50}" presName="node" presStyleLbl="node1" presStyleIdx="1" presStyleCnt="3">
        <dgm:presLayoutVars>
          <dgm:bulletEnabled val="1"/>
        </dgm:presLayoutVars>
      </dgm:prSet>
      <dgm:spPr/>
    </dgm:pt>
    <dgm:pt modelId="{E3990518-54ED-455C-8500-151AEF2F5645}" type="pres">
      <dgm:prSet presAssocID="{E02C3E4D-D7EC-4471-839C-CB06012B864B}" presName="sibTrans" presStyleLbl="sibTrans2D1" presStyleIdx="1" presStyleCnt="3"/>
      <dgm:spPr/>
    </dgm:pt>
    <dgm:pt modelId="{D1027972-873B-486D-A7E0-D5619D9179DE}" type="pres">
      <dgm:prSet presAssocID="{E02C3E4D-D7EC-4471-839C-CB06012B864B}" presName="connectorText" presStyleLbl="sibTrans2D1" presStyleIdx="1" presStyleCnt="3"/>
      <dgm:spPr/>
    </dgm:pt>
    <dgm:pt modelId="{5E0B788F-98E4-4D17-896A-76E9D33915B7}" type="pres">
      <dgm:prSet presAssocID="{522B4C95-5D3F-4CBF-AE18-DD4079091E8F}" presName="node" presStyleLbl="node1" presStyleIdx="2" presStyleCnt="3">
        <dgm:presLayoutVars>
          <dgm:bulletEnabled val="1"/>
        </dgm:presLayoutVars>
      </dgm:prSet>
      <dgm:spPr/>
    </dgm:pt>
    <dgm:pt modelId="{40212E1E-6813-4B62-81E3-B97BAC30A52E}" type="pres">
      <dgm:prSet presAssocID="{E939DB1B-6BB7-4054-8BBE-C9F3475019E2}" presName="sibTrans" presStyleLbl="sibTrans2D1" presStyleIdx="2" presStyleCnt="3" custLinFactNeighborX="14787" custLinFactNeighborY="4581"/>
      <dgm:spPr/>
    </dgm:pt>
    <dgm:pt modelId="{FA5AEF6A-44ED-4736-BC41-CC5F271FE1D4}" type="pres">
      <dgm:prSet presAssocID="{E939DB1B-6BB7-4054-8BBE-C9F3475019E2}" presName="connectorText" presStyleLbl="sibTrans2D1" presStyleIdx="2" presStyleCnt="3"/>
      <dgm:spPr/>
    </dgm:pt>
  </dgm:ptLst>
  <dgm:cxnLst>
    <dgm:cxn modelId="{AFD0D39C-68ED-42A2-BD7C-EEF768BB1AA5}" type="presOf" srcId="{EEB72261-065D-48B4-A3EF-07346F9CAF84}" destId="{8E78F1F4-CABE-4B86-980F-A3B8AB66F9CE}" srcOrd="1" destOrd="0" presId="urn:microsoft.com/office/officeart/2005/8/layout/cycle7"/>
    <dgm:cxn modelId="{1C0EDE38-613E-4171-9572-799EDCA89709}" type="presOf" srcId="{EEB72261-065D-48B4-A3EF-07346F9CAF84}" destId="{67C5E508-A819-4AC1-ACFE-9FB0B729668D}" srcOrd="0" destOrd="0" presId="urn:microsoft.com/office/officeart/2005/8/layout/cycle7"/>
    <dgm:cxn modelId="{A5B40B02-BEDD-4098-8A11-1303F642EA48}" type="presOf" srcId="{B2462050-2C55-4EAD-814B-40638C6D42B3}" destId="{92B23CC1-41F4-4C75-AF04-8C13108784D0}" srcOrd="0" destOrd="0" presId="urn:microsoft.com/office/officeart/2005/8/layout/cycle7"/>
    <dgm:cxn modelId="{C0F33341-4D50-439E-BC92-373D49E99A6B}" type="presOf" srcId="{E939DB1B-6BB7-4054-8BBE-C9F3475019E2}" destId="{FA5AEF6A-44ED-4736-BC41-CC5F271FE1D4}" srcOrd="1" destOrd="0" presId="urn:microsoft.com/office/officeart/2005/8/layout/cycle7"/>
    <dgm:cxn modelId="{542861A5-AF44-410B-AA66-029281794CF7}" type="presOf" srcId="{E02C3E4D-D7EC-4471-839C-CB06012B864B}" destId="{D1027972-873B-486D-A7E0-D5619D9179DE}" srcOrd="1" destOrd="0" presId="urn:microsoft.com/office/officeart/2005/8/layout/cycle7"/>
    <dgm:cxn modelId="{95F81875-01B5-4AA2-A40B-50722B684C55}" type="presOf" srcId="{E939DB1B-6BB7-4054-8BBE-C9F3475019E2}" destId="{40212E1E-6813-4B62-81E3-B97BAC30A52E}" srcOrd="0" destOrd="0" presId="urn:microsoft.com/office/officeart/2005/8/layout/cycle7"/>
    <dgm:cxn modelId="{9A172518-FF3D-4745-A1B5-20CE016FF7DB}" srcId="{B2462050-2C55-4EAD-814B-40638C6D42B3}" destId="{39E785D9-167A-430E-8F40-46B1FD396A81}" srcOrd="0" destOrd="0" parTransId="{BFB99B01-B4C3-46D4-ABAF-98682B1E5C16}" sibTransId="{EEB72261-065D-48B4-A3EF-07346F9CAF84}"/>
    <dgm:cxn modelId="{A0A99DBE-DF45-44E4-8028-DA954DE7456D}" type="presOf" srcId="{E02C3E4D-D7EC-4471-839C-CB06012B864B}" destId="{E3990518-54ED-455C-8500-151AEF2F5645}" srcOrd="0" destOrd="0" presId="urn:microsoft.com/office/officeart/2005/8/layout/cycle7"/>
    <dgm:cxn modelId="{FF252EA6-5185-47E0-AFF1-A1E538FDC2AA}" type="presOf" srcId="{39E785D9-167A-430E-8F40-46B1FD396A81}" destId="{9B8CCD7C-88C4-4D14-A35F-647DAA736D5A}" srcOrd="0" destOrd="0" presId="urn:microsoft.com/office/officeart/2005/8/layout/cycle7"/>
    <dgm:cxn modelId="{2CDB9E51-8AB5-49BA-B00A-F1AE7E3F09E0}" type="presOf" srcId="{A2D511E5-0561-4E9E-853D-2B16F5E5FB50}" destId="{6A262F23-401D-4E56-995A-2B01BDCDCA3F}" srcOrd="0" destOrd="0" presId="urn:microsoft.com/office/officeart/2005/8/layout/cycle7"/>
    <dgm:cxn modelId="{6DC4EC7D-90DA-4CAC-AFD1-0593A93F5C33}" srcId="{B2462050-2C55-4EAD-814B-40638C6D42B3}" destId="{522B4C95-5D3F-4CBF-AE18-DD4079091E8F}" srcOrd="2" destOrd="0" parTransId="{6D91A738-1A07-42ED-A008-82CC67D9DC17}" sibTransId="{E939DB1B-6BB7-4054-8BBE-C9F3475019E2}"/>
    <dgm:cxn modelId="{28888E2D-F4A0-4B7A-A3AC-9AE153640C83}" type="presOf" srcId="{522B4C95-5D3F-4CBF-AE18-DD4079091E8F}" destId="{5E0B788F-98E4-4D17-896A-76E9D33915B7}" srcOrd="0" destOrd="0" presId="urn:microsoft.com/office/officeart/2005/8/layout/cycle7"/>
    <dgm:cxn modelId="{20162835-22CC-45F0-9BC0-18934006F3A0}" srcId="{B2462050-2C55-4EAD-814B-40638C6D42B3}" destId="{A2D511E5-0561-4E9E-853D-2B16F5E5FB50}" srcOrd="1" destOrd="0" parTransId="{FF99A3E8-B75D-4053-BFE2-5155F6F93FDA}" sibTransId="{E02C3E4D-D7EC-4471-839C-CB06012B864B}"/>
    <dgm:cxn modelId="{35D1597B-4F37-4A00-9AE9-EAE3C14BDFAF}" type="presParOf" srcId="{92B23CC1-41F4-4C75-AF04-8C13108784D0}" destId="{9B8CCD7C-88C4-4D14-A35F-647DAA736D5A}" srcOrd="0" destOrd="0" presId="urn:microsoft.com/office/officeart/2005/8/layout/cycle7"/>
    <dgm:cxn modelId="{A4FC1405-32F3-46D5-AFD9-7A6FD1DEBE2A}" type="presParOf" srcId="{92B23CC1-41F4-4C75-AF04-8C13108784D0}" destId="{67C5E508-A819-4AC1-ACFE-9FB0B729668D}" srcOrd="1" destOrd="0" presId="urn:microsoft.com/office/officeart/2005/8/layout/cycle7"/>
    <dgm:cxn modelId="{08264211-72F3-4B53-91E8-B03681A72D91}" type="presParOf" srcId="{67C5E508-A819-4AC1-ACFE-9FB0B729668D}" destId="{8E78F1F4-CABE-4B86-980F-A3B8AB66F9CE}" srcOrd="0" destOrd="0" presId="urn:microsoft.com/office/officeart/2005/8/layout/cycle7"/>
    <dgm:cxn modelId="{7DC14C69-D90D-4681-9AE8-52ED2214B416}" type="presParOf" srcId="{92B23CC1-41F4-4C75-AF04-8C13108784D0}" destId="{6A262F23-401D-4E56-995A-2B01BDCDCA3F}" srcOrd="2" destOrd="0" presId="urn:microsoft.com/office/officeart/2005/8/layout/cycle7"/>
    <dgm:cxn modelId="{3F740FB8-2CAF-4BA6-99FC-61819728FA2D}" type="presParOf" srcId="{92B23CC1-41F4-4C75-AF04-8C13108784D0}" destId="{E3990518-54ED-455C-8500-151AEF2F5645}" srcOrd="3" destOrd="0" presId="urn:microsoft.com/office/officeart/2005/8/layout/cycle7"/>
    <dgm:cxn modelId="{2103D323-C0C4-4FA6-8ED9-C81B9BAF03FC}" type="presParOf" srcId="{E3990518-54ED-455C-8500-151AEF2F5645}" destId="{D1027972-873B-486D-A7E0-D5619D9179DE}" srcOrd="0" destOrd="0" presId="urn:microsoft.com/office/officeart/2005/8/layout/cycle7"/>
    <dgm:cxn modelId="{C7EF761B-E194-4185-BA69-E7998429C78E}" type="presParOf" srcId="{92B23CC1-41F4-4C75-AF04-8C13108784D0}" destId="{5E0B788F-98E4-4D17-896A-76E9D33915B7}" srcOrd="4" destOrd="0" presId="urn:microsoft.com/office/officeart/2005/8/layout/cycle7"/>
    <dgm:cxn modelId="{D11134D4-EE82-48BC-BB36-5DF08E6F192A}" type="presParOf" srcId="{92B23CC1-41F4-4C75-AF04-8C13108784D0}" destId="{40212E1E-6813-4B62-81E3-B97BAC30A52E}" srcOrd="5" destOrd="0" presId="urn:microsoft.com/office/officeart/2005/8/layout/cycle7"/>
    <dgm:cxn modelId="{138DE216-B985-4EF0-AFB0-5818BFB97C07}" type="presParOf" srcId="{40212E1E-6813-4B62-81E3-B97BAC30A52E}" destId="{FA5AEF6A-44ED-4736-BC41-CC5F271FE1D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2DE783-572D-491E-832C-51AC422871D5}">
      <dsp:nvSpPr>
        <dsp:cNvPr id="0" name=""/>
        <dsp:cNvSpPr/>
      </dsp:nvSpPr>
      <dsp:spPr>
        <a:xfrm>
          <a:off x="4131028" y="2677176"/>
          <a:ext cx="3272104" cy="3272104"/>
        </a:xfrm>
        <a:prstGeom prst="gear9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>
              <a:solidFill>
                <a:srgbClr val="FFFF00"/>
              </a:solidFill>
            </a:rPr>
            <a:t>Педагогический коллектив</a:t>
          </a:r>
          <a:endParaRPr lang="ru-RU" sz="1700" b="1" i="1" kern="1200" dirty="0">
            <a:solidFill>
              <a:srgbClr val="FFFF00"/>
            </a:solidFill>
          </a:endParaRPr>
        </a:p>
      </dsp:txBody>
      <dsp:txXfrm>
        <a:off x="4788866" y="3443651"/>
        <a:ext cx="1956428" cy="1681929"/>
      </dsp:txXfrm>
    </dsp:sp>
    <dsp:sp modelId="{16BCE065-628C-4C74-9638-FF927AC263F3}">
      <dsp:nvSpPr>
        <dsp:cNvPr id="0" name=""/>
        <dsp:cNvSpPr/>
      </dsp:nvSpPr>
      <dsp:spPr>
        <a:xfrm>
          <a:off x="2227258" y="1903769"/>
          <a:ext cx="2379712" cy="2379712"/>
        </a:xfrm>
        <a:prstGeom prst="gear6">
          <a:avLst/>
        </a:prstGeom>
        <a:solidFill>
          <a:srgbClr val="79F97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rgbClr val="C00000"/>
              </a:solidFill>
            </a:rPr>
            <a:t>Родители</a:t>
          </a:r>
          <a:endParaRPr lang="ru-RU" sz="1600" b="1" i="1" kern="1200" dirty="0">
            <a:solidFill>
              <a:srgbClr val="C00000"/>
            </a:solidFill>
          </a:endParaRPr>
        </a:p>
      </dsp:txBody>
      <dsp:txXfrm>
        <a:off x="2826358" y="2506490"/>
        <a:ext cx="1181512" cy="1174270"/>
      </dsp:txXfrm>
    </dsp:sp>
    <dsp:sp modelId="{3F9ABF21-44EA-487A-8A14-FD2792EF83C1}">
      <dsp:nvSpPr>
        <dsp:cNvPr id="0" name=""/>
        <dsp:cNvSpPr/>
      </dsp:nvSpPr>
      <dsp:spPr>
        <a:xfrm rot="20700000">
          <a:off x="3560139" y="262011"/>
          <a:ext cx="2331632" cy="2331632"/>
        </a:xfrm>
        <a:prstGeom prst="gear6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Социальные партнёры</a:t>
          </a:r>
          <a:endParaRPr lang="ru-RU" sz="1800" b="1" i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 rot="-20700000">
        <a:off x="4071535" y="773406"/>
        <a:ext cx="1308841" cy="1308841"/>
      </dsp:txXfrm>
    </dsp:sp>
    <dsp:sp modelId="{D9E8F103-F1BD-4AD6-997C-54CF288D909F}">
      <dsp:nvSpPr>
        <dsp:cNvPr id="0" name=""/>
        <dsp:cNvSpPr/>
      </dsp:nvSpPr>
      <dsp:spPr>
        <a:xfrm>
          <a:off x="3899147" y="2172123"/>
          <a:ext cx="4188293" cy="4188293"/>
        </a:xfrm>
        <a:prstGeom prst="circularArrow">
          <a:avLst>
            <a:gd name="adj1" fmla="val 4687"/>
            <a:gd name="adj2" fmla="val 299029"/>
            <a:gd name="adj3" fmla="val 2546616"/>
            <a:gd name="adj4" fmla="val 15797173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0BA204-9451-47DB-980B-0A23240AFEED}">
      <dsp:nvSpPr>
        <dsp:cNvPr id="0" name=""/>
        <dsp:cNvSpPr/>
      </dsp:nvSpPr>
      <dsp:spPr>
        <a:xfrm>
          <a:off x="1805815" y="1369697"/>
          <a:ext cx="3043056" cy="304305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84ABEC-0B57-48DE-BFC1-B34549F4CCEE}">
      <dsp:nvSpPr>
        <dsp:cNvPr id="0" name=""/>
        <dsp:cNvSpPr/>
      </dsp:nvSpPr>
      <dsp:spPr>
        <a:xfrm>
          <a:off x="3020809" y="-256235"/>
          <a:ext cx="3281027" cy="328102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A03AE7-70F6-4054-9015-B447817EA6C9}">
      <dsp:nvSpPr>
        <dsp:cNvPr id="0" name=""/>
        <dsp:cNvSpPr/>
      </dsp:nvSpPr>
      <dsp:spPr>
        <a:xfrm rot="5400000">
          <a:off x="-189020" y="189020"/>
          <a:ext cx="1260139" cy="882097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smtClean="0">
              <a:solidFill>
                <a:srgbClr val="C00000"/>
              </a:solidFill>
            </a:rPr>
            <a:t>1</a:t>
          </a:r>
          <a:endParaRPr lang="ru-RU" sz="2400" b="1" i="1" kern="1200" dirty="0">
            <a:solidFill>
              <a:srgbClr val="C00000"/>
            </a:solidFill>
          </a:endParaRPr>
        </a:p>
      </dsp:txBody>
      <dsp:txXfrm rot="-5400000">
        <a:off x="2" y="441048"/>
        <a:ext cx="882097" cy="378042"/>
      </dsp:txXfrm>
    </dsp:sp>
    <dsp:sp modelId="{8F4D0D0C-082F-4DB0-86AE-B668AD003CA4}">
      <dsp:nvSpPr>
        <dsp:cNvPr id="0" name=""/>
        <dsp:cNvSpPr/>
      </dsp:nvSpPr>
      <dsp:spPr>
        <a:xfrm rot="5400000">
          <a:off x="4225944" y="-3361870"/>
          <a:ext cx="819090" cy="7542838"/>
        </a:xfrm>
        <a:prstGeom prst="round2SameRect">
          <a:avLst/>
        </a:prstGeom>
        <a:solidFill>
          <a:srgbClr val="CCFFFF">
            <a:alpha val="89804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b="1" i="1" kern="1200" dirty="0" smtClean="0">
              <a:solidFill>
                <a:srgbClr val="CC0000"/>
              </a:solidFill>
            </a:rPr>
            <a:t>духовно-нравственное</a:t>
          </a:r>
          <a:endParaRPr lang="ru-RU" sz="4000" b="1" i="1" kern="1200" dirty="0">
            <a:solidFill>
              <a:srgbClr val="CC0000"/>
            </a:solidFill>
          </a:endParaRPr>
        </a:p>
      </dsp:txBody>
      <dsp:txXfrm rot="-5400000">
        <a:off x="864071" y="39988"/>
        <a:ext cx="7502853" cy="739120"/>
      </dsp:txXfrm>
    </dsp:sp>
    <dsp:sp modelId="{BB03CF8A-522F-4466-963F-0869D95180B3}">
      <dsp:nvSpPr>
        <dsp:cNvPr id="0" name=""/>
        <dsp:cNvSpPr/>
      </dsp:nvSpPr>
      <dsp:spPr>
        <a:xfrm rot="5400000">
          <a:off x="-189020" y="1306374"/>
          <a:ext cx="1260139" cy="882097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rgbClr val="C00000"/>
              </a:solidFill>
            </a:rPr>
            <a:t>2</a:t>
          </a:r>
          <a:endParaRPr lang="ru-RU" sz="2400" b="1" i="1" kern="1200" dirty="0">
            <a:solidFill>
              <a:srgbClr val="C00000"/>
            </a:solidFill>
          </a:endParaRPr>
        </a:p>
      </dsp:txBody>
      <dsp:txXfrm rot="-5400000">
        <a:off x="2" y="1558402"/>
        <a:ext cx="882097" cy="378042"/>
      </dsp:txXfrm>
    </dsp:sp>
    <dsp:sp modelId="{D9AD09E6-70D9-4FB5-B067-5B63E6BCF642}">
      <dsp:nvSpPr>
        <dsp:cNvPr id="0" name=""/>
        <dsp:cNvSpPr/>
      </dsp:nvSpPr>
      <dsp:spPr>
        <a:xfrm rot="5400000">
          <a:off x="4225944" y="-2209749"/>
          <a:ext cx="819090" cy="7542838"/>
        </a:xfrm>
        <a:prstGeom prst="round2SameRect">
          <a:avLst/>
        </a:prstGeom>
        <a:solidFill>
          <a:srgbClr val="CCFFFF">
            <a:alpha val="89804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b="1" i="1" kern="1200" dirty="0" smtClean="0">
              <a:solidFill>
                <a:srgbClr val="CC0000"/>
              </a:solidFill>
            </a:rPr>
            <a:t>культурно-историческое</a:t>
          </a:r>
          <a:endParaRPr lang="ru-RU" sz="4000" b="1" i="1" kern="1200" dirty="0">
            <a:solidFill>
              <a:srgbClr val="CC0000"/>
            </a:solidFill>
          </a:endParaRPr>
        </a:p>
      </dsp:txBody>
      <dsp:txXfrm rot="-5400000">
        <a:off x="864071" y="1192109"/>
        <a:ext cx="7502853" cy="739120"/>
      </dsp:txXfrm>
    </dsp:sp>
    <dsp:sp modelId="{4F4C6F7C-3FC9-47C9-A623-8B216437883E}">
      <dsp:nvSpPr>
        <dsp:cNvPr id="0" name=""/>
        <dsp:cNvSpPr/>
      </dsp:nvSpPr>
      <dsp:spPr>
        <a:xfrm rot="5400000">
          <a:off x="-189020" y="2420039"/>
          <a:ext cx="1260139" cy="882097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rgbClr val="C00000"/>
              </a:solidFill>
            </a:rPr>
            <a:t>3</a:t>
          </a:r>
          <a:endParaRPr lang="ru-RU" sz="2400" b="1" i="1" kern="1200" dirty="0">
            <a:solidFill>
              <a:srgbClr val="C00000"/>
            </a:solidFill>
          </a:endParaRPr>
        </a:p>
      </dsp:txBody>
      <dsp:txXfrm rot="-5400000">
        <a:off x="2" y="2672067"/>
        <a:ext cx="882097" cy="378042"/>
      </dsp:txXfrm>
    </dsp:sp>
    <dsp:sp modelId="{9918CB84-B8BF-42CA-9AA6-31065521EDDA}">
      <dsp:nvSpPr>
        <dsp:cNvPr id="0" name=""/>
        <dsp:cNvSpPr/>
      </dsp:nvSpPr>
      <dsp:spPr>
        <a:xfrm rot="5400000">
          <a:off x="4225944" y="-1129626"/>
          <a:ext cx="819090" cy="7542838"/>
        </a:xfrm>
        <a:prstGeom prst="round2SameRect">
          <a:avLst/>
        </a:prstGeom>
        <a:solidFill>
          <a:srgbClr val="CCFFFF">
            <a:alpha val="89804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b="1" i="1" kern="1200" dirty="0" smtClean="0">
              <a:solidFill>
                <a:srgbClr val="CC0000"/>
              </a:solidFill>
            </a:rPr>
            <a:t>гражданско-правовое</a:t>
          </a:r>
          <a:endParaRPr lang="ru-RU" sz="4000" b="1" i="1" kern="1200" dirty="0">
            <a:solidFill>
              <a:srgbClr val="CC0000"/>
            </a:solidFill>
          </a:endParaRPr>
        </a:p>
      </dsp:txBody>
      <dsp:txXfrm rot="-5400000">
        <a:off x="864071" y="2272232"/>
        <a:ext cx="7502853" cy="739120"/>
      </dsp:txXfrm>
    </dsp:sp>
    <dsp:sp modelId="{0116D71F-21EF-4F67-BDA0-9643005C57B1}">
      <dsp:nvSpPr>
        <dsp:cNvPr id="0" name=""/>
        <dsp:cNvSpPr/>
      </dsp:nvSpPr>
      <dsp:spPr>
        <a:xfrm rot="5400000">
          <a:off x="-189020" y="3533704"/>
          <a:ext cx="1260139" cy="882097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rgbClr val="C00000"/>
              </a:solidFill>
            </a:rPr>
            <a:t>4</a:t>
          </a:r>
          <a:endParaRPr lang="ru-RU" sz="2400" b="1" i="1" kern="1200" dirty="0">
            <a:solidFill>
              <a:srgbClr val="C00000"/>
            </a:solidFill>
          </a:endParaRPr>
        </a:p>
      </dsp:txBody>
      <dsp:txXfrm rot="-5400000">
        <a:off x="2" y="3785732"/>
        <a:ext cx="882097" cy="378042"/>
      </dsp:txXfrm>
    </dsp:sp>
    <dsp:sp modelId="{3CC56E87-51F6-47B9-A723-F76774EB779A}">
      <dsp:nvSpPr>
        <dsp:cNvPr id="0" name=""/>
        <dsp:cNvSpPr/>
      </dsp:nvSpPr>
      <dsp:spPr>
        <a:xfrm rot="5400000">
          <a:off x="4225944" y="-49503"/>
          <a:ext cx="819090" cy="7542838"/>
        </a:xfrm>
        <a:prstGeom prst="round2SameRect">
          <a:avLst/>
        </a:prstGeom>
        <a:solidFill>
          <a:srgbClr val="CCFFFF">
            <a:alpha val="89804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b="1" i="1" kern="1200" dirty="0" smtClean="0">
              <a:solidFill>
                <a:srgbClr val="CC0000"/>
              </a:solidFill>
            </a:rPr>
            <a:t>военно-патриотическое</a:t>
          </a:r>
          <a:endParaRPr lang="ru-RU" sz="4000" b="1" i="1" kern="1200" dirty="0">
            <a:solidFill>
              <a:srgbClr val="CC0000"/>
            </a:solidFill>
          </a:endParaRPr>
        </a:p>
      </dsp:txBody>
      <dsp:txXfrm rot="-5400000">
        <a:off x="864071" y="3352355"/>
        <a:ext cx="7502853" cy="7391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D1057E-3AAA-43CD-A231-19D87E703307}">
      <dsp:nvSpPr>
        <dsp:cNvPr id="0" name=""/>
        <dsp:cNvSpPr/>
      </dsp:nvSpPr>
      <dsp:spPr>
        <a:xfrm>
          <a:off x="0" y="194422"/>
          <a:ext cx="8424936" cy="907298"/>
        </a:xfrm>
        <a:prstGeom prst="rect">
          <a:avLst/>
        </a:prstGeom>
        <a:solidFill>
          <a:srgbClr val="E4220E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/>
            <a:t>Руководство и координация –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/>
            <a:t> руководитель Программы, заместитель директора по ВР</a:t>
          </a:r>
          <a:endParaRPr lang="ru-RU" sz="2200" b="1" i="1" kern="1200" dirty="0"/>
        </a:p>
      </dsp:txBody>
      <dsp:txXfrm>
        <a:off x="0" y="194422"/>
        <a:ext cx="8424936" cy="907298"/>
      </dsp:txXfrm>
    </dsp:sp>
    <dsp:sp modelId="{176091FD-BFEC-4FB2-8317-50AEA382AADC}">
      <dsp:nvSpPr>
        <dsp:cNvPr id="0" name=""/>
        <dsp:cNvSpPr/>
      </dsp:nvSpPr>
      <dsp:spPr>
        <a:xfrm>
          <a:off x="4113" y="1490564"/>
          <a:ext cx="2805569" cy="3538473"/>
        </a:xfrm>
        <a:prstGeom prst="rect">
          <a:avLst/>
        </a:prstGeom>
        <a:solidFill>
          <a:srgbClr val="F6DB1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FF0000"/>
              </a:solidFill>
            </a:rPr>
            <a:t>Исполнители: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i="1" kern="1200" dirty="0" smtClean="0">
            <a:solidFill>
              <a:srgbClr val="FF0000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00B050"/>
              </a:solidFill>
            </a:rPr>
            <a:t>Педагогический коллектив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00B050"/>
              </a:solidFill>
            </a:rPr>
            <a:t>Учащиеся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00B050"/>
              </a:solidFill>
            </a:rPr>
            <a:t>Родители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00B050"/>
              </a:solidFill>
            </a:rPr>
            <a:t>Социальные партнёры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>
        <a:off x="4113" y="1490564"/>
        <a:ext cx="2805569" cy="3538473"/>
      </dsp:txXfrm>
    </dsp:sp>
    <dsp:sp modelId="{983F6ECA-7990-4309-A17C-40A3ACD8D207}">
      <dsp:nvSpPr>
        <dsp:cNvPr id="0" name=""/>
        <dsp:cNvSpPr/>
      </dsp:nvSpPr>
      <dsp:spPr>
        <a:xfrm>
          <a:off x="2809683" y="1490564"/>
          <a:ext cx="2805569" cy="3538473"/>
        </a:xfrm>
        <a:prstGeom prst="rect">
          <a:avLst/>
        </a:prstGeom>
        <a:solidFill>
          <a:srgbClr val="C1F61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i="1" kern="1200" dirty="0" smtClean="0">
            <a:solidFill>
              <a:srgbClr val="FF0000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FF0000"/>
              </a:solidFill>
            </a:rPr>
            <a:t>Рабочие группы: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i="1" kern="1200" dirty="0" smtClean="0">
            <a:solidFill>
              <a:srgbClr val="FF0000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00B050"/>
              </a:solidFill>
            </a:rPr>
            <a:t>Разработка и принятие необходимых нормативно-правовых актов и другой документации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>
        <a:off x="2809683" y="1490564"/>
        <a:ext cx="2805569" cy="3538473"/>
      </dsp:txXfrm>
    </dsp:sp>
    <dsp:sp modelId="{FDCA340F-E185-44CA-84E3-8669B69591DF}">
      <dsp:nvSpPr>
        <dsp:cNvPr id="0" name=""/>
        <dsp:cNvSpPr/>
      </dsp:nvSpPr>
      <dsp:spPr>
        <a:xfrm>
          <a:off x="5615252" y="1490564"/>
          <a:ext cx="2805569" cy="3538473"/>
        </a:xfrm>
        <a:prstGeom prst="rect">
          <a:avLst/>
        </a:prstGeom>
        <a:solidFill>
          <a:srgbClr val="21EBB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FF0000"/>
              </a:solidFill>
            </a:rPr>
            <a:t>Информационное сопровождение: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i="1" kern="1200" dirty="0" smtClean="0">
            <a:solidFill>
              <a:srgbClr val="FF0000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accent3">
                  <a:lumMod val="50000"/>
                </a:schemeClr>
              </a:solidFill>
            </a:rPr>
            <a:t>печатный листок (школьная газета)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accent3">
                  <a:lumMod val="50000"/>
                </a:schemeClr>
              </a:solidFill>
            </a:rPr>
            <a:t>Информация на сайте ОУ СМИ («Новая жизнь», «СПЕКТР»)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>
        <a:off x="5615252" y="1490564"/>
        <a:ext cx="2805569" cy="3538473"/>
      </dsp:txXfrm>
    </dsp:sp>
    <dsp:sp modelId="{C38F177F-5BA1-4A32-8402-A44AF445BAE8}">
      <dsp:nvSpPr>
        <dsp:cNvPr id="0" name=""/>
        <dsp:cNvSpPr/>
      </dsp:nvSpPr>
      <dsp:spPr>
        <a:xfrm>
          <a:off x="0" y="5029038"/>
          <a:ext cx="8424936" cy="393163"/>
        </a:xfrm>
        <a:prstGeom prst="rect">
          <a:avLst/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CD7C-88C4-4D14-A35F-647DAA736D5A}">
      <dsp:nvSpPr>
        <dsp:cNvPr id="0" name=""/>
        <dsp:cNvSpPr/>
      </dsp:nvSpPr>
      <dsp:spPr>
        <a:xfrm>
          <a:off x="2835314" y="1441"/>
          <a:ext cx="2394265" cy="1197132"/>
        </a:xfrm>
        <a:prstGeom prst="roundRect">
          <a:avLst>
            <a:gd name="adj" fmla="val 10000"/>
          </a:avLst>
        </a:prstGeom>
        <a:solidFill>
          <a:srgbClr val="79F97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>
              <a:solidFill>
                <a:srgbClr val="CC0000"/>
              </a:solidFill>
            </a:rPr>
            <a:t>Значимые (юбилейные) события месяца</a:t>
          </a:r>
          <a:endParaRPr lang="ru-RU" sz="2200" b="1" i="1" kern="1200" dirty="0">
            <a:solidFill>
              <a:srgbClr val="CC0000"/>
            </a:solidFill>
          </a:endParaRPr>
        </a:p>
      </dsp:txBody>
      <dsp:txXfrm>
        <a:off x="2870377" y="36504"/>
        <a:ext cx="2324139" cy="1127006"/>
      </dsp:txXfrm>
    </dsp:sp>
    <dsp:sp modelId="{67C5E508-A819-4AC1-ACFE-9FB0B729668D}">
      <dsp:nvSpPr>
        <dsp:cNvPr id="0" name=""/>
        <dsp:cNvSpPr/>
      </dsp:nvSpPr>
      <dsp:spPr>
        <a:xfrm rot="3600000">
          <a:off x="4188759" y="2121819"/>
          <a:ext cx="1247757" cy="418996"/>
        </a:xfrm>
        <a:prstGeom prst="left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>
            <a:solidFill>
              <a:srgbClr val="FFFF00"/>
            </a:solidFill>
          </a:endParaRPr>
        </a:p>
      </dsp:txBody>
      <dsp:txXfrm>
        <a:off x="4314458" y="2205618"/>
        <a:ext cx="996359" cy="251398"/>
      </dsp:txXfrm>
    </dsp:sp>
    <dsp:sp modelId="{6A262F23-401D-4E56-995A-2B01BDCDCA3F}">
      <dsp:nvSpPr>
        <dsp:cNvPr id="0" name=""/>
        <dsp:cNvSpPr/>
      </dsp:nvSpPr>
      <dsp:spPr>
        <a:xfrm>
          <a:off x="4812296" y="3425673"/>
          <a:ext cx="2394265" cy="1197132"/>
        </a:xfrm>
        <a:prstGeom prst="roundRect">
          <a:avLst>
            <a:gd name="adj" fmla="val 10000"/>
          </a:avLst>
        </a:prstGeom>
        <a:solidFill>
          <a:srgbClr val="79F97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>
              <a:solidFill>
                <a:srgbClr val="CC0000"/>
              </a:solidFill>
            </a:rPr>
            <a:t>События и даты </a:t>
          </a:r>
          <a:r>
            <a:rPr lang="ru-RU" sz="2200" b="1" i="1" kern="1200" dirty="0" err="1" smtClean="0">
              <a:solidFill>
                <a:srgbClr val="CC0000"/>
              </a:solidFill>
            </a:rPr>
            <a:t>Бологовского</a:t>
          </a:r>
          <a:r>
            <a:rPr lang="ru-RU" sz="2200" b="1" i="1" kern="1200" dirty="0" smtClean="0">
              <a:solidFill>
                <a:srgbClr val="CC0000"/>
              </a:solidFill>
            </a:rPr>
            <a:t> района</a:t>
          </a:r>
          <a:endParaRPr lang="ru-RU" sz="2200" b="1" i="1" kern="1200" dirty="0">
            <a:solidFill>
              <a:srgbClr val="CC0000"/>
            </a:solidFill>
          </a:endParaRPr>
        </a:p>
      </dsp:txBody>
      <dsp:txXfrm>
        <a:off x="4847359" y="3460736"/>
        <a:ext cx="2324139" cy="1127006"/>
      </dsp:txXfrm>
    </dsp:sp>
    <dsp:sp modelId="{E3990518-54ED-455C-8500-151AEF2F5645}">
      <dsp:nvSpPr>
        <dsp:cNvPr id="0" name=""/>
        <dsp:cNvSpPr/>
      </dsp:nvSpPr>
      <dsp:spPr>
        <a:xfrm rot="10800000">
          <a:off x="3408569" y="3814741"/>
          <a:ext cx="1247757" cy="418996"/>
        </a:xfrm>
        <a:prstGeom prst="left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>
            <a:solidFill>
              <a:srgbClr val="FFFF00"/>
            </a:solidFill>
          </a:endParaRPr>
        </a:p>
      </dsp:txBody>
      <dsp:txXfrm rot="10800000">
        <a:off x="3534268" y="3898540"/>
        <a:ext cx="996359" cy="251398"/>
      </dsp:txXfrm>
    </dsp:sp>
    <dsp:sp modelId="{5E0B788F-98E4-4D17-896A-76E9D33915B7}">
      <dsp:nvSpPr>
        <dsp:cNvPr id="0" name=""/>
        <dsp:cNvSpPr/>
      </dsp:nvSpPr>
      <dsp:spPr>
        <a:xfrm>
          <a:off x="858333" y="3425673"/>
          <a:ext cx="2394265" cy="1197132"/>
        </a:xfrm>
        <a:prstGeom prst="roundRect">
          <a:avLst>
            <a:gd name="adj" fmla="val 10000"/>
          </a:avLst>
        </a:prstGeom>
        <a:solidFill>
          <a:srgbClr val="79F97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>
              <a:solidFill>
                <a:srgbClr val="CC0000"/>
              </a:solidFill>
            </a:rPr>
            <a:t>События и даты Всероссийского масштаба</a:t>
          </a:r>
          <a:endParaRPr lang="ru-RU" sz="2200" b="1" i="1" kern="1200" dirty="0">
            <a:solidFill>
              <a:srgbClr val="CC0000"/>
            </a:solidFill>
          </a:endParaRPr>
        </a:p>
      </dsp:txBody>
      <dsp:txXfrm>
        <a:off x="893396" y="3460736"/>
        <a:ext cx="2324139" cy="1127006"/>
      </dsp:txXfrm>
    </dsp:sp>
    <dsp:sp modelId="{40212E1E-6813-4B62-81E3-B97BAC30A52E}">
      <dsp:nvSpPr>
        <dsp:cNvPr id="0" name=""/>
        <dsp:cNvSpPr/>
      </dsp:nvSpPr>
      <dsp:spPr>
        <a:xfrm rot="18000000">
          <a:off x="2604584" y="2121819"/>
          <a:ext cx="1247757" cy="418996"/>
        </a:xfrm>
        <a:prstGeom prst="left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>
            <a:solidFill>
              <a:srgbClr val="FFFF00"/>
            </a:solidFill>
          </a:endParaRPr>
        </a:p>
      </dsp:txBody>
      <dsp:txXfrm>
        <a:off x="2730283" y="2205618"/>
        <a:ext cx="996359" cy="2513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084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249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266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277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96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929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445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838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99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72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418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98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4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image" Target="../media/image7.pn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31984"/>
            <a:ext cx="7632848" cy="9609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Муниципальное бюджетное общеобразовательное  учреждение  «Средняя общеобразовательная школа № 1» </a:t>
            </a:r>
            <a:r>
              <a:rPr lang="ru-RU" sz="1600" b="1" i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г.Бологое</a:t>
            </a:r>
            <a:r>
              <a:rPr lang="ru-RU" sz="16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, Тверской области</a:t>
            </a:r>
            <a:r>
              <a:rPr lang="ru-RU" sz="1600" b="1" i="1" dirty="0" smtClean="0">
                <a:solidFill>
                  <a:srgbClr val="FFFF00"/>
                </a:solidFill>
              </a:rPr>
              <a:t/>
            </a:r>
            <a:br>
              <a:rPr lang="ru-RU" sz="1600" b="1" i="1" dirty="0" smtClean="0">
                <a:solidFill>
                  <a:srgbClr val="FFFF00"/>
                </a:solidFill>
              </a:rPr>
            </a:b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652120" y="5373216"/>
            <a:ext cx="3491880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Сладкова </a:t>
            </a:r>
            <a:r>
              <a:rPr lang="ru-RU" sz="1800" b="1" i="1" dirty="0" smtClean="0">
                <a:solidFill>
                  <a:srgbClr val="FFFF00"/>
                </a:solidFill>
                <a:latin typeface="Calibri"/>
              </a:rPr>
              <a:t>Н.А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Иванова 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Т.В.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Рисунок 5" descr="Logo 700х700 alpha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72400" y="231983"/>
            <a:ext cx="719455" cy="716280"/>
          </a:xfrm>
          <a:prstGeom prst="rect">
            <a:avLst/>
          </a:prstGeom>
        </p:spPr>
      </p:pic>
      <p:pic>
        <p:nvPicPr>
          <p:cNvPr id="1028" name="Picture 4" descr="https://encrypted-tbn3.gstatic.com/images?q=tbn:ANd9GcQQSLtBZoox5-mMT9RX9O3fk994QBLT1J6OKo4XVVaoTeKr2M3j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92" y="1192953"/>
            <a:ext cx="4430415" cy="55143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3" y="1412776"/>
            <a:ext cx="6624111" cy="2664296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sz="2800" b="1" i="1" dirty="0">
                <a:solidFill>
                  <a:srgbClr val="FFFF00"/>
                </a:solidFill>
                <a:effectLst/>
                <a:latin typeface="Calibri" panose="020F0502020204030204" pitchFamily="34" charset="0"/>
              </a:rPr>
              <a:t>ПРОГРАММА</a:t>
            </a:r>
            <a:br>
              <a:rPr lang="ru-RU" sz="2800" b="1" i="1" dirty="0">
                <a:solidFill>
                  <a:srgbClr val="FFFF00"/>
                </a:solidFill>
                <a:effectLst/>
                <a:latin typeface="Calibri" panose="020F0502020204030204" pitchFamily="34" charset="0"/>
              </a:rPr>
            </a:br>
            <a:r>
              <a:rPr lang="ru-RU" sz="2800" b="1" i="1" dirty="0">
                <a:solidFill>
                  <a:srgbClr val="FFFF00"/>
                </a:solidFill>
                <a:effectLst/>
                <a:latin typeface="Calibri" panose="020F0502020204030204" pitchFamily="34" charset="0"/>
              </a:rPr>
              <a:t>культурно-массовых мероприятий, посвящённых 70-летию Победы в Великой Отечественной войне</a:t>
            </a:r>
            <a:br>
              <a:rPr lang="ru-RU" sz="2800" b="1" i="1" dirty="0">
                <a:solidFill>
                  <a:srgbClr val="FFFF00"/>
                </a:solidFill>
                <a:effectLst/>
                <a:latin typeface="Calibri" panose="020F0502020204030204" pitchFamily="34" charset="0"/>
              </a:rPr>
            </a:br>
            <a:r>
              <a:rPr lang="ru-RU" sz="2800" b="1" i="1" dirty="0">
                <a:solidFill>
                  <a:srgbClr val="FFFF00"/>
                </a:solidFill>
                <a:effectLst/>
                <a:latin typeface="Calibri" panose="020F0502020204030204" pitchFamily="34" charset="0"/>
              </a:rPr>
              <a:t>«Поклонимся великим тем годам…»</a:t>
            </a:r>
            <a:endParaRPr lang="ru-RU" sz="2800" b="1" i="1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713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Цель и задачи программы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54006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800" b="1" i="1" dirty="0" smtClean="0">
                <a:solidFill>
                  <a:srgbClr val="FFFF00"/>
                </a:solidFill>
              </a:rPr>
              <a:t>	</a:t>
            </a:r>
            <a:r>
              <a:rPr lang="ru-RU" sz="1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Воспитание </a:t>
            </a:r>
            <a:r>
              <a:rPr lang="ru-RU" sz="1800" b="1" i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патриотизма как важнейшей духовно-нравственной и социальной ценности  формирования  личности, обладающей чувством национальной гордости, гражданского достоинства, социальной активности, любви к Отечеству и малой родине (</a:t>
            </a:r>
            <a:r>
              <a:rPr lang="ru-RU" sz="1800" b="1" i="1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Бологовскому</a:t>
            </a:r>
            <a:r>
              <a:rPr lang="ru-RU" sz="1800" b="1" i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краю). </a:t>
            </a:r>
            <a:endParaRPr lang="ru-RU" sz="1800" b="1" i="1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marL="0" indent="0" algn="just">
              <a:buNone/>
            </a:pPr>
            <a:endParaRPr lang="ru-RU" sz="1800" b="1" i="1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ru-RU" sz="1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- </a:t>
            </a:r>
            <a:r>
              <a:rPr lang="ru-RU" sz="1800" b="1" i="1" dirty="0" smtClean="0">
                <a:solidFill>
                  <a:srgbClr val="FFFF00"/>
                </a:solidFill>
              </a:rPr>
              <a:t>формирование </a:t>
            </a:r>
            <a:r>
              <a:rPr lang="ru-RU" sz="1800" b="1" i="1" dirty="0">
                <a:solidFill>
                  <a:srgbClr val="FFFF00"/>
                </a:solidFill>
              </a:rPr>
              <a:t>у учащихся патриотических качеств и чувства сопричастности к истории Отечества – 70-летию Победы в Великой Отечественной войне; уважения к ветеранам Великой Отечественной войны, труженикам тыла и  детям войны (100</a:t>
            </a:r>
            <a:r>
              <a:rPr lang="ru-RU" sz="1800" b="1" i="1" dirty="0" smtClean="0">
                <a:solidFill>
                  <a:srgbClr val="FFFF00"/>
                </a:solidFill>
              </a:rPr>
              <a:t>%);</a:t>
            </a:r>
            <a:endParaRPr lang="ru-RU" sz="1800" b="1" i="1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ru-RU" sz="1800" b="1" i="1" dirty="0" smtClean="0">
                <a:solidFill>
                  <a:srgbClr val="FFFF00"/>
                </a:solidFill>
              </a:rPr>
              <a:t>- развитие </a:t>
            </a:r>
            <a:r>
              <a:rPr lang="ru-RU" sz="1800" b="1" i="1" dirty="0">
                <a:solidFill>
                  <a:srgbClr val="FFFF00"/>
                </a:solidFill>
              </a:rPr>
              <a:t>волонтёрского движения (10%);</a:t>
            </a:r>
          </a:p>
          <a:p>
            <a:pPr marL="0" indent="0" algn="just">
              <a:buNone/>
            </a:pPr>
            <a:r>
              <a:rPr lang="ru-RU" sz="1800" b="1" i="1" dirty="0" smtClean="0">
                <a:solidFill>
                  <a:srgbClr val="FFFF00"/>
                </a:solidFill>
              </a:rPr>
              <a:t>- активизация </a:t>
            </a:r>
            <a:r>
              <a:rPr lang="ru-RU" sz="1800" b="1" i="1" dirty="0">
                <a:solidFill>
                  <a:srgbClr val="FFFF00"/>
                </a:solidFill>
              </a:rPr>
              <a:t>исследовательской работы, пополнение документального и информационного фондов школьного и городского  краеведческих музеев (15%);</a:t>
            </a:r>
          </a:p>
          <a:p>
            <a:pPr marL="0" indent="0" algn="just">
              <a:buNone/>
            </a:pPr>
            <a:r>
              <a:rPr lang="ru-RU" sz="1800" b="1" i="1" dirty="0" smtClean="0">
                <a:solidFill>
                  <a:srgbClr val="FFFF00"/>
                </a:solidFill>
              </a:rPr>
              <a:t>- </a:t>
            </a:r>
            <a:r>
              <a:rPr lang="ru-RU" sz="1800" b="1" i="1" dirty="0">
                <a:solidFill>
                  <a:srgbClr val="FFFF00"/>
                </a:solidFill>
              </a:rPr>
              <a:t>расширение взаимодействия с муниципальными учреждениями дополнительного образования детей, муниципальными образовательными учреждениями и учреждениями культуры по вопросам патриотического воспитания (5 новых социальных партнёров);</a:t>
            </a:r>
          </a:p>
          <a:p>
            <a:pPr marL="0" indent="0" algn="just">
              <a:buNone/>
            </a:pPr>
            <a:r>
              <a:rPr lang="ru-RU" sz="1800" b="1" i="1" dirty="0" smtClean="0">
                <a:solidFill>
                  <a:srgbClr val="FFFF00"/>
                </a:solidFill>
              </a:rPr>
              <a:t>- усиление </a:t>
            </a:r>
            <a:r>
              <a:rPr lang="ru-RU" sz="1800" b="1" i="1" dirty="0">
                <a:solidFill>
                  <a:srgbClr val="FFFF00"/>
                </a:solidFill>
              </a:rPr>
              <a:t>роли семьи в патриотическом воспитании подрастающего поколения, стимулирование совместной социально-значимой деятельности различных поколений людей.</a:t>
            </a:r>
          </a:p>
        </p:txBody>
      </p:sp>
    </p:spTree>
    <p:extLst>
      <p:ext uri="{BB962C8B-B14F-4D97-AF65-F5344CB8AC3E}">
        <p14:creationId xmlns:p14="http://schemas.microsoft.com/office/powerpoint/2010/main" val="1716038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</a:rPr>
              <a:t>Исполнители (участники) Программы</a:t>
            </a:r>
            <a:endParaRPr lang="ru-RU" sz="36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461416960"/>
              </p:ext>
            </p:extLst>
          </p:nvPr>
        </p:nvGraphicFramePr>
        <p:xfrm>
          <a:off x="256572" y="908720"/>
          <a:ext cx="8856984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653136"/>
            <a:ext cx="2024063" cy="202406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1638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</a:rPr>
              <a:t>Основные направления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9376394"/>
              </p:ext>
            </p:extLst>
          </p:nvPr>
        </p:nvGraphicFramePr>
        <p:xfrm>
          <a:off x="323528" y="1556792"/>
          <a:ext cx="842493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1798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Механизм реализации</a:t>
            </a:r>
            <a:endParaRPr lang="ru-RU" b="1" i="1" dirty="0">
              <a:solidFill>
                <a:srgbClr val="FFFF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2552205"/>
              </p:ext>
            </p:extLst>
          </p:nvPr>
        </p:nvGraphicFramePr>
        <p:xfrm>
          <a:off x="395536" y="980728"/>
          <a:ext cx="8424936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1988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0100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Структура Программы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74737"/>
            <a:ext cx="8229600" cy="5378599"/>
          </a:xfrm>
        </p:spPr>
        <p:txBody>
          <a:bodyPr/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</a:rPr>
              <a:t>План мероприятий (ежемесячный) с августа 2014 года по май 2015 года.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55552851"/>
              </p:ext>
            </p:extLst>
          </p:nvPr>
        </p:nvGraphicFramePr>
        <p:xfrm>
          <a:off x="612775" y="2060848"/>
          <a:ext cx="8064896" cy="4624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utoShape 2" descr="https://encrypted-tbn1.gstatic.com/images?q=tbn:ANd9GcSDYXToVWlYNcuPavdrBGMq5QuA_v8yaiHqEu0IGW6AVYDNiAV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https://encrypted-tbn3.gstatic.com/images?q=tbn:ANd9GcTyiFO4XEYk2K00PM64Tui-tXe-qGK0P8ZB3GEgU5ROhN9IfXf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93" y="3573016"/>
            <a:ext cx="2781300" cy="1638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ncrypted-tbn1.gstatic.com/images?q=tbn:ANd9GcSDYXToVWlYNcuPavdrBGMq5QuA_v8yaiHqEu0IGW6AVYDNiAV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33" y="2477841"/>
            <a:ext cx="2240727" cy="16783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8" descr="data:image/jpeg;base64,/9j/4AAQSkZJRgABAQAAAQABAAD/2wCEAAkGBxQTEhQUEhQVFBUVGBwXFRgXGBcXGRwcGBccGBwcHBoeHSggGBsmHBwcITEhJSkrLi4uHB8zODMsNygtLiwBCgoKDg0OGxAQGywmICQsLCwsLy8sLy80LDAsLy8sLC4sLywsLCwsLCwsLCwsLCwsLCwsLCwsLCwsLCwsLCwsLP/AABEIAOsA1wMBIgACEQEDEQH/xAAbAAABBQEBAAAAAAAAAAAAAAAEAAECAwUGB//EAD0QAAICAQMCBAQFAgQEBgMAAAECAxEhAAQSIjEFE0FRBjJhcRQjQoGRUqEzYrHwBxVy4RZTgsHR8XOS0v/EABgBAAMBAQAAAAAAAAAAAAAAAAABAgME/8QALxEAAgIBBAADBgYDAQAAAAAAAAECESEDEjFBBFHwYXGRocHhEyIysdHxQoHi0v/aAAwDAQACEQMRAD8A9v02n0tMY2lp9LQBE6808O8XZN9OJZtwEXeCKPrZ4+oSVEylrAasMAa45oa9LI1hL8IbQS+d5RL+Z5vVJKwMmafgzleQs1jHprOcW6o6fD6sIKSmuUcT4X8RbgJtN00ru243bQSxEnhxYgKFTshXuCKJvJOjPFp5E3kPGecJJv8AyyvnSFSgWElQvKgObP8A6dgBrsF+GNsJfNEXVyMlcm4B2AVnCXxDkAdVX6986qHwptQIVEZA27F4qklFMzcixPLrNj9V+3bUfhyqr9fc6peL0XLco1iS4Xd13/jar2e5HDeHfEO44bfdtI7PNvDBLEWJQIwFIsfZCvoQLs5vtq3wzc7gbffbpdxOX2006KrSPIhQRgLasSOhm58u/TRxruP/AA5tvOE3lDmHMg6m4cyKMnl3w54+ar9e+r/CvA4NusiwoVWRi8gZ3k5Mwok82Pcd9C0pdsc/G6L/AEw79nFt17qdI84/5xPGqxiaVxufDW3DMZHLJMI3fmrE2gtK4jGe2gdn8R7qHa7g+c/IwQvGHdpWp3CPKGa+GTXG+7A1jXpcfwrtV8yov8RPKbrkNRk2US2/LQk/KtDUtl8L7WIOEhXrTy25FntP6esmlwMDGB7aX4UvMteO0EqcLyvLNNf0cX8Yc9rDF5G5nkYzRWnnyFuqFiVLcuXGQqGo9jdd9UeLeL14VtNwk89tOvnsJZeWQ/mJ81hQVwPYA9ySe3X4P2n/AJTHrV7MsxPJF4qbL30qKA9PTSb4P2nHh5PSZPNrzJa8yq5/P3o/6e2m9OVszh4vRUYqSbafOM8+0813fiG4Oz37ySzI67lVA86U+WrFrQdXYXR+30Guj/4bbh23W/DBkQGNo4uTcUWQu3yk0GKhb+t66iX4R2jiQNFYlfzJAZJaZs5I59+o/wCwNG7HwaGGSSWNOLy15jcnblXa7JGNEdNqSfrv+RavjNOenKCjl/8AP8P4nMf8RZnV9j5bS9c/BkilaMuDXTYZRZ7Ak4vuNYvjXje+22z2fnc/PRzNNxskxRuFVZCtjq5j5jR45N4PoW/8JimaNpU5NE3KM2w4tYNiiM4Gq9/4LDMXMilvMTyn65ACgblVBgO/rV5Pvpy0222mRpeLhGMIyjaXPty/o/iked/8Q/ESd2FQs6SbIyRpzbhy/NPm8boFY1Ldv0jUfDvEJ5jtoWnmVTspJwwlkDtLcgDF+VsFoEKcY7Vrum+EdoaPlHERgH5s2IiCOHz9qYj9/oNTf4X2piSIxdEYYR08gZQ4IYCQNzCkEgi6rGl+HK7NV4zRUFHbx3jy5PPtv49uJzs3LS2+1n5qkrRqzReYgkoMFvF4HcfQa7b/AIeTO/h8Du7uzcyzOzOx/MYd2JPYDRr/AA1tiyN5VGOMxJxaRQqEFSoCsAAQx9NG+G+Hx7eMRQrwRb4rbNVmzRYk99OGm4u2/WDHxPidPUhtjGs/+sfNfALrTaa9NrY4R9DwXze2ujQHt0qaqv3v/Np95MUUsByruPUj6enL2vv2sd9YG1+IF82QAEmTgUU9JsgoeQItQPL6sdNHGmlYHStpaiLoXV+tYH8Zr+dLTTKQRpaWlqSRaatPoKTxFRMIeLljXUAOItZGyb9PL9v1L9aADNIHQCeLoRKaaolLE4yAzqaz7xt3r008fiQZYmCP+a3EDptaBJZrbAHH0s5GL0AHaVaFi36tKYwGumPKhx6OAYXd3bgdvQ+2h08bQxJLwcCT5FbirHoL3luIHFWN36aANGtKtDNv15RrTXKCRjtSlur2JANfY+2oL4mpWR6PCPnbYyY2ZXAF3gqRZAB0AGVp61nP4wgijlIapGQKMA9bVZsigFtiO4AIq8atbxAeeIKPLy/MvFVy4/zdfz96ADdMTqo7hQwQsOZBIWxZA7kDVhGgB+Wm5abWZtPHoJJfJRiXpiOhwp4EK3FiOL0SLonQI1A2kRrET4t2nnPAZQrq3DqtVZqsqrnpZh6gGxrcB0AR0+g9/vxFQILEgtQq6Wr79zbKAO5JH7SG8XzzD+oJzv0I5UQPqMX/ANS++gYVWo3rOk8ZRYHnIYKhYVi24mlIzVMKYfRhdZ0RLuvzAgHI0GJsAAEkDv3OCaHoD9LAL71EjQcniFLOxQ1DdiwSxCB6A+oZR9zoyBgyqym1YBlPuCLB/jTAxvGPCY3QjgZHY0od3db79XIkKtXZr7WaB5Xwn4ecPKq80WKUpIkLGEFTDDIpVUYLhmkPH18wm7FN6IV1n+HyRmWbi1l3N4Ipo0SNgT74B+xGky4tJMs2eyRAChkqscpZX7/9bH++lo1hpaYi7S0hpaRJRJu0AYk4U0cE9zWMZz7ds320M/iG2BLeZDy9wylu30ycVoo7ZLbpHV8311jL+F/EeQ8KpIFBjtel07Ao3YspFcT1CrAqiQDUgkhfmqGNry4UqbvFsB3v66vEK4wOkUuBgew9tVbTYRx35aKpNAkDJqyAT3oEn+T76nvNysaM7mlRSzHvQAs6AJLAoLGhbfMaFmsC/fHvpGBaClVIFUKFCu1D0rWR4V8V7WewsoRhkxygxSAHsSj0aPcH1Gp7b4l2skoiSZWckqALI5Ldry7chRxd4OgVmi20QuHKguOzeooMMfszfydTMC5wOr5sDP399Z3iu2ksyJuPJVUo8gCgqyWNmh6ZrsNDbTbTuquN2/FhyW4YxYIoWDkA/NWDmsVWgqnVm15K1kA9/Qevf+dYvxbvWgh5wlFld0iQsvKzIyp6EfTv7fTWwnSg5tfEDkxoXQyTWBffXE+J71/EVMITytvfJpPynaRLITirBuAai1suRVdyVaVkSZXJ8PchI8z+fuTXCVQYHHBCqBWVrX65okmx6aM8G+MUG129h5ZSnUoeMv0niWYlgLJBoAkn01VMs0QgjgLSqhCylyGcoEYXyNW3LjZN9j3o6q26cHdjA5EjEt+VCpORRZ+fX7D1+nbQq7FT6JT/ABHPuUQxNHAsowgIaej9WpY245ri1evY6I3UFxQxpFLGduAIZFlTmoC8M3YcMALDd7vBAIDll4s4jMjFSCQka8l51xBBXsAAfej6+hez3vSzyMwHr5gReI9+n0N9yfSu+NaPbWM/EWewfeeE8Nq8MIR7iZPzRyUuwZucg4nkfMYsaXJY4xqfwH4zHGi7N/OSVTKR5vNgyxtllkKKrJkUB2DLrW2e6jIfJHlLycFTZDLasp/UBkWtjkCLsEa5DceHs0axuEmC5BLQkLahCByJcBe3IG6wbwdZ4uitrq0dgnxn4c7qg3cDvypVDgty7Ch3v01vhBZNCzgmhn7++vOo/D5XjWMyrEFkUw8xHIpZW5IDTCwGA6QR6AYGtqL4jnjA81IdwCBR28qhz94pCK/Zmr9tNwd4yG7zOqKL7D+B7V/ppigsGhY7Y7X7e2vO/EvjB3keeCcwwwxorLJEZFaUyOrRsF6vMFKKQmuVkHGu48B8Q8/bxSsFDuis6qbClhZX9tT2NSTDCgzgZ74/11IaUkoAskAe5wNQ225V15IyupuipBGDRyProGSrUEhUGwqg5yALybOfvnV16a9AFZ0tSbT6dlJk60+lpaRItUbnaq9FhlflIJBGQcEfUDHY1nV2uW+IfjaHayGLjJJIpS1RSbDWWAPYuqAvx71nQI3l3fCxMQpUFi1EIQD3s4BruLx9tcv4547LOksW2iYoW8kz8o6HVxkKITb0LAxRbWZvvG28Td9siR/hVaKR3L2ZImBdaXjRV3Uqeq6DdrBJmzgaFRHDHB5RBePiSisGPIkAKV9bwaN4xprAuQmLaQyxIpjSRUAVBIgcrQArqBpgMH10268OSSBFAZPLqSIw9LxsFNGMDF0zDjVEEggg6o200kM9+Wi8lLMVMnlmuIN9FBuqwL5Gj30SnislCOELYXLIeYBN1TNQoUVumJIJ4gabroaV8g+18STdbJG30sXloFadgeKs4IqMqfUV1D0NAXmtLcfETtiCPiPR5QR/EY6j9mK6xl8PUTCU7SBXv5uYaSsDlZS2aryTZPteH3m5Bkb85o6NEeSSMdN2RkX6jGfrpwUU7kE5Sa2p4Xr5g+/Jlr8Q7luQrlRj7+iDort3DEe5AOtHZbcqSA5blXIlVU4ruQAT+/vQxWsyBvMcqJmmXiSy+VwzVAfKKBJvleCupeC74LGGYqHINxqxYA8qAUmu+PWgTVnvro36Uv04ZnsnHLNmUSCzG0ar6lwxAVbs4Iqqu7r6DJI+z3LTRhyRwbK8R84J6f1EG8EEMVogkmzxmvLyjyn8l2tVU+Sy5tcOR8vr6EAgVZA1e26UvmRWI7mwOomjYHY1X/765aNCmLwpeCx4wAq3bBQOwHLv9z7nt21TJ4N+lpZmX1UkFftVY/8AahVa2NnGD3xRsfXUvEYwGH1GgDF323JQxJL5VjjzYviuriW5W5rNZNXZojWbFLCTykjAFlS6gBM2S4dT2Jwc977YvZ3O58ul5BVlbiSVvq4igMEDkqVmuwognRc0SnAAUC6oDF/2rQvNjn0kY0cqAiOGiozxAUqB2tjxwL+pbVk/i9LwbyIzws9TXQJJyEoEgdvoxyNE7hmjHSFIPb9Iskd69/f6et6zQFl5PIsTIHrmWwhDVQxRIJ7qQeXIWDetIusr5kLLoz5N1HI3llhJGVBblJG0Zshj0lP62q+PcDI6ajD4O0VPtVfasb5vDJAnMEDBTyfLJHcMVBGc0dFvvZGiElSoGPllwHHDy2cHkaGbwSKBIFEjOox+LS1IjqNwhoqVrnRUBlegVYklu5AwAMVrJ6jlybS0a9ekP/yeF2X8SZNxIw7TyNKp+6ACL+FH00d8PSDZ7ryBS7fdEtCBhUmAt4wOwV1HMD3En01RsYdvI7ebA8Y/qeMcCSDeQWoAVk1qbbT8Ju1naLltY1AUxV+W8xAeV0rqBHEcwTxAYkCydD29GVNZO+B0r1j+F/E203DmOGZXYAnFgEA0eJIpqPeu2sPxf49CpK22haZIuXOZjxhXhfLtcjgV3VCPqACQrHaOzOlrP8C3kku2ikmQRSOoZ0DcgpOav7aWqRSNXTafS0hEJLo139BrzfYedYh3G0PPdSTPuWkdOJHlnlwReReMKEiBYqaK4yRruvHfFV20RkKs5JCoi1yd2NKovFk+pwO51ygR0J3G4bluJbU8QXSKMsG8uMWpKiltv1MATS/K0SzK8M8EO0MgDMfMVVJih5cljBVfMBx5pBNsBn+NGeZTpH5jnt+XKrR9K5Yh16gVwRfrx7Xk7xK1DUZZM2EqRFbGV8zy6C4Jo9+xOdAQCJCvF4wwBY8tt5hDMbJRjZCnPY+nveh0Wo0s4BfCYpDJiQuqgmMbhJGYF3LnrYZ6WFMCcMi5qzuSpuOk8ohRAJ4tnkeJAHscGrNEDvqe5DSRiQsXYdQZVMZZO/Er39yLyCcVZ1MTF0KGvMoXmwLHfkK+tEUbGPpI5eaBJtsDEPPkCYtqCcWOPRwba6r1s1k5NQkD8RJG86g84+flEgoRRZcfmhsXVA4BGSX2haFTG5gc/q86Q292eq19RZqqzXodHrtY2iUyIrAWgoclrkVVVHtxIUaqUm8ExVKyMhMkLgc4S/SCOPJeR4cx3F5vPt6aHXbzAdAgPHszJk1j9JFHv6euq08MAmLrhCV4x8AByQku5b1LAkG/6BnNa15WK5q6s13zWBVHH7e2ihNgw2St8xwD049QSLIOGHY8SK++DobY05ULto/MAL8aVFANAMhq69M1ZBoni1aE07iukvWDVXePbFnJJ98fYLZ+MtZWJSwFMAXQDq5WuCxIBF4uuR9gNNqTlY4tbWvILhlcsQ8fADsQ4Yn+AK0273DLVIz/AEFXk/XH1yR++rYiTXIUf7d/rR7fTTyA0ayawNS1QrM6WUvhtvLxUq99LWFNsAFflZWwBV50RH4ksyO23Q8kYdDFVBUqp5KwJVlth1LYzqC7mb/yCfqJEA/1say/FKQxl4m26jkzkklULtWSpCguWYceQs4XJyFLOGVbmBUAL7ci2CIp3TjmzGgqi6smhXaj7XpbDdrLFHUAYdJZ2fIIHWOt1aM+len1Ols4mnnbgiNJt2pVaRzwJpg9s92qsAG4HucUQAaIblkEm2B4sJOUMbcJXYkNIVIHNlPEkrZsqOVY04SSllWW41HDJ7jb3HJ+HieOTi3Dz5JDHZFAkK7Eg2fTPf11XL4buGjXm7sAPmMsfSQMMlpzDd+7fe+wypNkCa8uRuXcnagG8dX+JX1OP4rJUm18uvKhRmx1dHsR8vMcSL/36NRc3SM3Pb2GwfC3nKJHk6yMq1tmu5ZTH1fWvbGNY218S20DLHMXMrAScYopnReo9SlLbiSOVkWe4CXQ1oNyiBhLJJEbsr54A6vXGKOcaE8DeL/mMKFoxHDEV2oVfmMgumf1IUHiAKzLnU4TG23HALvk2kij8Ptd50G03EULrxcD9CkhhV0Rw4myM51mbXxZdvUXGVohCkKxPt5kmdhyDd0AfHEUt4LGwBn2ELpFRoeSKPPfgrw+aCSWUbSaKKSNEWIupa0ZjzYNJSsQwHG2wgsknS16C2lprBawXaD8X3DRwSyIvJkRmVe9kCwMe50U90aq6xfa/r9NZyjdWB+QR6m3ur9qomvtk6Qjj/CpEk47lmbeT2ASoBEJIplSIn8mgSDfWQTZIxrR2u8SRreKUjpK8l4hQcqxN8l5HN+yqPfWP8StNt96J5EgjjeFovNFhSWkRrlyCgQA0xsUzCwasCfxfokBeQ88bfpXy5mjARQjPDZJtRY9CXW1BqopN5YcROo2+0RZWYLX6RljkAE92IujQr+l9aAOsHwOVuDefKQ8crQsOgIGVgUIAUEEpxarrqPpVacfiERH+JHYwRzUjOcG8g+h/wC40mqJWR9zvlRgGD9rwrN6n29cXX299A7LfKSkXWrKB5bFHQOACtNyWl9L7jIIzjVW72oFvDKxk4nqJDKAKsMVHI9xQGT9tVbwozJJ5oXhRQeVI7BmYG+TRheV4qj2++hqPTNIp1nj1/st3UpkdxFDCXTv5qWaN5JwKuh0ls8hmjQe3l8l5Imk8t5Cs/AsrgAUhbgoXpZgMkUKAFYvRbYOSeMksbotMiFKcEsytbqSDZPrxvkKNXqzb+GAlWaWZ6v52jNEgijSDtfbtgXempK7pEtUmgJNwC4Z9zCCq2ML08mYtnn/AEgfxo7aK0tN5gmQ8cBFomwbwT96P07aK28K0SwX1XC0KViAAP2v1yftoKJZZTMiu6BX8zkhVOJUUosDsWBDDPSD62NXubTf0IUVYfMhPJAOIHSxquNi6H+as/Swc9i8rcRSgXWBhQa/37aol3kwXgqQd+wlckknJJK2T3N/TQUG25dDpDYOVRi9EgfNagiwP3r6amELeRzkqpBgeYkDghsirkIq+4+T09D6+w1duttfHzBTAH5XaurB7VyH3GgdtueBHCF1Tu3Q3PkaHYY7Vo6bdcskhc1b4OBZAX1r1yK/nScvIKBoIViKMpYU1UXkN9JwFLUe3r2u8VepvuZ1J4pz5Hkbfj1YruDgChf+XWZufCZml5mZXhN2jYZhQ6QlVFRpgwbIoMCc6UO1Be12zHiTRMtdQoi1LdzZPbt650pTbwxqOLNHazP+ODMiqJY/LOVvpDPysKGY2oHegKxnRu9MqXaiVLBBBKFRVEDiMD9/X1zrnvG55riYL5IDNm1djQulo4sclN/12MjR80/BiBvH4sCemFGx9Pyz/P8Am+1ON+VjlwhKrOQrqyDjyC8uXsGHPuQCR2znuO2r124AxY+lnP73Y/Y6Wwe0ZmdpFs8HICcaySOkD1rIyB62dC7mCWWQOI2EVHm6SsOR4gAooNgDjRWiKbkGsGyTfHyJSKW3y8iOsEWDyidu3s3tj1Jv07alvt5t540hYdRclSQ8Z5BS5KtQojuKOCq321GELEcu+BVSTA/vl8+1iyTj01LxLx/ZRGN3Ks0MZkC8WLcnYRKVFWSaYe+cdzqFkqJu/Bm7kl2waVxIwkljDUAxWOVo1LgY5kKCarN41vXrnvgzwySGAmbEkztMyD5Yy/6R7n1Y+rFji9b+mJcGRtt2/wCJeNntRZAtMdiMBLA9Mtd/RhS1JRW5NsxJsqh+ULVFlIA7nBBJI7gCyStNFBc+4mEqqsQaI1b8gCps305Len89+9E7idUFswAus+/toXdR3KreeVClbjtQpsmu1NZ9iSDx7d9E7rapIAHHIA2O/eiPT76QjG8JjH5km5kRnlJHl8lKxoWxHj5m7Bj6lR6DWvNs0biWUHgbTHymiLHtg6GTwLbg2Ix3vuasAC6urwM60NCwVOW52zzLzH2ryRbwxJ55lkjle3MjLIFUMtVyMRUCNRZCE+pAbbeJRNInE7aXzYy/BIlD2K481LlkPI8cjvgm6r0xowasA12sdtcd8QQI+5hi28arJC4nmkC8VVWBHE0OtnyAPSuX6a0P2ELHJZtdksYwOo9yPoew/v8AfOjo3xegQs6uWpaNDMrcceoTh0n3Fn3v01eJxzKi8UT2q2B7evoe4rP0OmlaBvJPcRHDrll9O3JT3XOLxYPuO4BOocgfzI7PfkoA5MQAKN0Q4oDP2PoRDe+IqhC03IryB4swq6N8Qc/StUfjI3KmPksrMUFhkBKoXIe161CjBF98EWdKuyk08MImmRI5GkkCKpJB9TZ5ih6ZJF/Q/XVfhPicMUZCvbu3NmCEg8hYOAQDxAseh5e2ub3/AIjOJm4coNwlVAjpIsizFo/Ok5IFpaZgnI0U6iOVje23iCIvIB0YgUYo+ALCgw8u2DDkcKeRAOD66fQ1StMKg3scyu1niMsSHSvW+oCu16Hj2SovmKzsQCw/MkZTQNdPKiPpqsbgTFucTkgGmVZFB/8ATfJRn6j3IOA0KxgDiyliwA6y2bFAiz6/v31af5Xkhwd8GlHtSxzyb7WP7AgV99Z3ie2Y8R5SYYUpYHAYWKHy4rOf76j4kZwllkItbVQVz72xN0ey8TfscanyldR5nmFuRPUw8sAMeNhQvLpo8a74JHfUxkk8oextCh2Ed2+3RBeCpBObFilHE5H+xqb7qFCrLIoUAI3J7biAArMWJYsLySbIYkk1oAJuAKkRJiDfNjLgVg1XFCCc8a+W/XQsmxdJEkmCNDNQ4USQeJICkBfMJ7kOGNBvbKnF1wOLinyb/izRCltGZVLA4LWy/p9QOLAn/qXWZ4R4hLNt9uBCeBUBfzEU4scaPYiqHpjWLs9htBJIyrKL7vwcsqKCoW2B4qOJq8AAADtWy+yMaJ+bMGFMUV1FZGF6cKDYHtjVRu1EUq2t9Bfhe03DLEea2qj/ABQZSCBS9iBgV2okjv3votlt2CsHK3ZriKABArF5P11zW030kcbNwlZhZ4kAs+b6aPfOcVfarzs7TxKZq5QViyRKpA7e9Mf3UdtKqdMSdgu88OQEclUlqslReD64z21z22h83xKGNxUaPM3CqUvtxHw7fMLl8zP6s+mtXdIkjyFoATZs/iVS/UEgkFWIoX/fGh93tI2W4nXbzJIHjKlWZX4hAzViUMSVcE5BNG1BBFeQPg7oDT6zPhvxI7nabedgFM0SSEDsCygkDWkNSMxV4/imr5sX0J/R/WF5HHoT+ofYPpxIq7prYAtjjY7BLvv3+lA+uRnS0xl+8WD8QhdR5wAETWQxDMeSrkclFAsM4okaJ23mmRixjMeQvEmwQazj73n2wM3HxAzggxcCmOQKkv8ANkjrVa4/vj1vQUe6ij8wwIWkBblGrW1mWmJUE0STyyLr2yAhG3pr1jyePgYEG4JPb8s/Wr9R2J7en21X4Zv5ROYZkYI4EkDt36hyaJ/865r1Kj/KTpN0VGDknXWTcvXIRlpt/JJEojSImDcFjbTFU5KAgwAvMEOTeWFEGx11642AGPe71VI4lopjyNDlJHwOaNf4Sn26tPlEM6TdAFbr1x/GsLe7Rg4kj79nArIyARf6hf7jHtqvcyzM9cnANlAgQUOIssXrl1dgK9M6qi30g+Z4WFkE3wYEGiCtkXg+wx66qOO0DTfQoYZCAfxEikigGjjDd69V74r1z9DlTxyhlAkDi1cll4sOD2RigUK8lDYokXyBK6W73TkdiOTBVTsxBPdvUdOfQC6IOrYYvLVUcs7MKYqnzEe5A6RRrqP2OntxYYXI7+JKWjZmotyUKeBxdBukkAHiCLzTZqiBFNyVuNKevkt7JAAsHBawfWjggn10PNHEQWiVVPSG5RFVIZgAbZR2vNel+tEVjw4hvMDRA8SPy1I7kG1BfgWr1IzjsNH5U3d2DtpUFwmRx+ZSgW3KNyDjsCCuRV+v7av2cMS3Grs4LDknRx6hRD4pux+p7aoG8qhJ2c1j0BBJZg1Y7YHyi7N0DnQyIspowUDakygHvQIFnNf3PvrWLTv9jPKaNIcFLvfZmCcjyKqvS1WbosrG/YgdgBpx5ndU7+hcKTecqVIB+l/c+0tjtR5MRYXYDKSbzWDfa671jJ0WpxrBNJGupblkDcsVByD24+p5ECiQ1f8AbWT4gvFgWkZKvuFYLxXOGvHE1jFMffW9IAM6zt0tsWIY8Sa9AboZ9COw9ddOjK/ysxmqyAbDZJ5bGGZHlkjok8SRxB42FIoAuBm8AD7lbJdw6DmY1fvIOLNTiwaIKkVgjvjsaIq3ab48RZzY5L7Yuz6kH0oH+M6y99uGG4UCRl6GlYohZWCLxKhPMtnoqOIF3VGxxGGpBqTZrGSao0N3MqqecyK/JbCsEYgmsmRjzwfcdxgXo/w7bbcrUUvZSVj8yPpod+KYwc39dZp2UlDm8l8csoRwDQFVxtji8Jn6dicZhwKWG6eqzWPmo31D3r+T66Sk6oTozpEe8wQcznkfU+/y2TYHrePtpSL5aBztkAV15CIr2w3J7QYWjQH6imReApNujqGj/DlGIYHzSOQYX3o9+9g+p9skw7p3I2208sSsPzCjeZHAlnrawAXP6UIyRfYZpqMcp5Fb7N3/AIdzD8GsN2dqzbc+5EZpGPtyTi3766XWb4PsYdrGIUYWOpyzW7s2WdycsxJsk60VkUmgwJ9gQTrMpcAp2Z8wuWxdgAEEdPH5uWe5+n0vOloxtLQUATwK24UhwHVQStW3EMflaxxBJpgQbFdjR1dt5JTI4dFVP0Mp5cs4s44mv019ia0PumX8QnKBGOOMhBLg5+XoIoevWCLOO13bNFEr1MZCRZUuSVtsUoPELih039ToEHVrE8R+GIpW8wF4pBkMjGg3cN5ZuMsDnlxv0JIJB3Dpq0AnRjbTey8G5BGdGWN0PQeRYAvzyCrKQ6jiMY73XM+IRSRb6ZneaOPcCMRnhG9yKXBXCsQOJWrrsb11njGwv81DxkQDNWrKrcuLr+oA2QR1LZoiyDyU/jQmm/ETtHBBtQVQyOOJkYmN5QxoNGMxq1gks9gEVoi2ippPMf6+xRudhbM5keQITUbRkc5WUrfJAvFQCMirthyo6TbRifl2ws8c7rcqSVvsKy3c+h9T3OtHaeOwrKw5gm+QFNdkNY7djxLAnvbD01HdeNpLNGORVSSSBzFsMKLrt3P8V21SW7LJk6wiXiEwDQ+X1Khs8SCaA4iiTRrPreBqmffGUWGeFALPIoOxzZV7Wvft9fTVh3w5DjGrAEnvFZxXTbjiaGRXb99N4jv1YBPKZxak1lQQQ2GWwSpGQCPvrWMZWlH6Gba7JSzYVaaYOSzsoSgqnkbtgrC6FLyNNdVnUN5sNqByG327kHnRWJa5Vb2wxgDPrjQbxMMwwpxPSIiiRgEBDyuwb6VHrhK+0/yO08LpJRYqORwD3ARyKqu329KGUovlmnVL1ZftzF8nlxw1QjSkflYBakjuxxr7ZPaydXwjaryvyY/1AigCM0cFR9jmj3FjVXh0KPF0oU4BTTKwuxjLLdgADBse965z4x8Qm8x4dv5sfNT5zWXWihqgFJ4nlROGBK4rjyiclFWa+H0XrT2rHtfSOy2u+VI1Uqym3AUqSAFdhRZbUdvf7XrK3O+sqI+bcjZeNUdRXVxPVjkMcqr6g1rN8G+IdpBtvLmk4mB/KJ6nYtxEhegC1FmaiaGgH+NIGKiKISyyS8CsquDwPCmCojniYzea+Umj21P4kUqbNpeE1ZNyUXtvnhGnDLJIaTci/rtiAM+5avf76KjhkJMcjo61ZpOPqPQs1jJsGwf5Gob3xSLizRSAFkuMsXjjAAxgq5v1JKjpIIB76Gj8XIYX5TM4FhXNKQBdWgZwcGyBQK4HrpdHG0FT+FqeROc8qHckEkeue+byf9A2USI6OEc3mrwQbUj2NH3/AH7jW9J/f/fr7azNiiFuUjlQzEjniiT2+xORn9+w116Wpug9+UjJxpraC7TwmJgx8lK5HiGtiBgn79XI/TA1m7TwlppZoG3P4aVGEkEadEToxsMVDcpexjazimIrlet6N3VnRUDcGJYElCAzlsWvXVjIxkZyNZ8+4gmBj3McZZCKVT5zqSO44KGjYDNijV+2uNZ4RrNZCE+GN6aQttETAZ1jLGhfyRvaq2e5LDHY62PDPht9tA0e3lVHZy7S+WC7E+r2SGb7AChQC6xNhutxDjayvMn/AJO7WRa+iTlOXocMHzWQDrrPAPG13Kt0PFLGQJYnrkpIsZFqykdmBIOm1t5Qk0Vw+DXR3D+fJXEsF8oED04qe1kmiT30TsvC4Ym5RxqjEcSR3q7r+c60NNjSKItp9MdPoAoYuJcSJxIHQRTDvZBBzdHBH6TnQvhhj82TjEkb21lRk9Qy/SKZqsd7GQTqG8MH4pA6HzKHF+YHc4HDmGcWPRSBj2NbB0AMdcz4n8XCOUpDDJuVS/OaLj0N+lRZHmP7otkCsZGsr44WXzuTtK+1WMFkgfi8ZBJeR0Uh5RxFAA0M2r4AFO12sKBUhm8oix5btxYN1EgeYLvucZv66ajeBWgvd7zebtPKdYokcjmIXkeXjdmMngqRlh0luWM1eNYHx/4YqRQKQVaAho44G5sEoIAkYUHpIVuYXkgRqJ7a0dpbD/DkLH5ivmf1ADpO4tQL7A9/rWtKPbOxeZ4WbiwObsBU4mkLHAQjps5ViFtySTg0smkJL/Hn17kB/DuwfawptZCHfkeDuCQ9m+F9+ajpANWFBANEDRdZkDc+GL5YfkQB6dXcgY+uiZ5FZPl81WweNNfr+/b+a1zni3iEh4pUzJXIs3Dkqow5LLdllFqPM9OWeRDEKM9qoexajvvv19Ph5Gr4R4fEGlUs8kkZBkLCJ8muQVSpIRSBjFH3xRG9iK15bkDlkFYgACDkhUFZrP1+50Ds4ZGLcI2HI8qL+mRn868YNj+O2peIwmOWw7FmtQlLRX1DFhSr9Tmh99bvShLEX0ZLUa5X7FmygkiBUhSrOXcvKzm2rkFBX6X9TZ9SdXt4cjTq5DLIAEDk9QUsGIzeLAwbF1jGobeFjhpG5RmgVr1VW/UGujdE5xm9Ti2hRl4yOLNkVEB7/wBA9aHvn99RDZWRSclIMdJBaeYeN5wOWD79v7a5rdeDStuWYGrdWMi8SwU+TApIYUHCGemogC7skV0s21o20jAXng4wR+2D99BPBH5rnz2tVjUqzjv1sbXHoUOs3pxdW6N9LXlC6S4Oc2+yaMMZoCrt1SwlVkiUK7FTyCNxoDkACAOV9zZMHgG3EZZ1DAAMZArxBDydRw5WY1K0CF4gUpWrwX+B2rvEi5k4fL5slNwYD0YgdTVddveq0MfFYtr5kUizEQORIsK1CwljAVeTUXZY6diP1E+pA1WptUYpLJUdSWo5Nul9PL6Z9lg+72CqwQx0Fwp83PQixkAcSSVQBCx9KJySBCLw2I8eUc0ZgHMcSHACC7W0DO9ACgtjp9dbXiO1QrtpJCq+YE5MRRchCwRvSupjZ7DkKokgfc7CKLgY444uoIHVEXgArENeOKgjjjPV6DOpRhLBCLdzshdQnG8F+SsM/NVEURkVYKkN2IsnZ7dG4iUsjDs0RI7+l/MBWP8A7Os7cb4m1idmPLpMXloeVjiel7KHt2yBftpx4VIOLAs2Bzt2iyQCWCgkKc9gcG/SgOhbVGn2ZU7NHdiHZ7eRlUuVyhJ6mZuhUBOTyLBMn9WlsPghJFll3aq25npiY+nySoAQROByDChb9yR6AAADwrYNPvYkfkE24/ESAyvICx5JEpvH9T++F7evoYGuc0eXk4fwrwjxGRQk7xQeWApkAEzysP1iwqRj6FSbvt63+B+CbtN95szR8FiKM8djz+q4+cZxGydeQc8/QCtdidMdFIVCrS0tOBoKGbS0jpaaGCTzzCdVVLiIFtxBo3XfzL7f5KFd84P0+lpCPPPjTwmD8fHJMgCTwmJ5CXUB0dfLXzFIMfJWkFWA2AbwNHDwk3iQqvoqpHQ/YqR6kAdgPS86u+OfE42RtooleVjEWEccjgK0oyzKCEsK3cjsdS3salCDJSXk9yD6U3veeoHOqyTiytPDDZZnLyFPL5Mqglb5FSVUYJo2OxHqMaH8UhZQjQnizIcWoY2aplzfGvmAqxXbVA2wZD5UrsSQEuU8hkLdBwHGLzXrZsnVniiVGFCzMcluHlgdzxJWTBIBCAg12yANVByjKv3Ke1xyDicGTiXl51ydCFQ8bVRZQAkWwHUKAJr0vQUmS+I8tAAC3Gm6ThFsClBvFepHroPYDKBjNHKy8GlDKqnJbjwLHHO66Sc59dTkVyV5LuHXkOYbyuJrIoVnNYtRYFaaX5njPw+RMpWkugyDaeWkkkBEpTkWjc3RokFarj/0djWOJsnN+G/El3AO4RopI2pSw5B1IsiPjxsn1q8iiLvWlt9ir/4cIUqf1Kqi+/cX/oQD37Uc0eGSo80kTxRvzZnR4+IPKmJYq1C6/wARRms9qClPaqXZpFKf6vXv/n0tKRpDK3lKFAVQGe6fua41yXiS336TfcabypCeMnkEGuQprI+tmjnt6fTVey8RNUVeR65Mix8ZEGKDIWv9xg4q7GrWEcr9cLggHLgACjdEhrGRdfT6azXsFNO6Y28hjFuyxlVHUKQnsMC/U2PbuNVKyq45webKSeRKFlFk31BTaj5B9P51BvD4a5eSeIoR1GzKeoEsTXUMYHrZJskUzbhuR4tMFxQO3ZiKFEWf57evsNaq5JNq/Il1HC/2W7TcRg2qiH9TXGY7AHFQDQwOXp/86GjmciRH8uRWdmU81jIDSMwFW3WprqxkA4OlAoUuZAzAgciY2o9VIOAvIyLGbBusas8+DP5T3/8Agkb+4Q2P+3bQ0ndJkptEtpByjXzGlVq4sqTSFQRYPECgARkUBgg/XVs1KFVwChJPWQaJDDib9LYAHNk5zV0eKgKVbj0s6rIO6kHpFjGbIH1BANjAl4d4ogSQTJ5QVnjj5tGeSq5pgA1lSAgqr6c+5yppIt0+CDbuBW6iiFBy9ARZKE2Aa7Fau+9gGtXQ+KRFlRZFbl2AOe3I/fsT+59BoOT4k28dxgqz3axw8Gkd5H+XipCl8g3fy0SR3IvhMZ3u5njd90IiqleDNCqLwVXjkUqG5l+ZxeCM9tIltG9/w725aA7p2Bk3fGVwopFKoI+K2SSKUZJz9NdVqvbQKiqiAKqgKoHYACgNW6Y0qI6bUzptAxDUtMNLQBFzpaTjS00UizSI0+lpEnnvxDu0G9hZYZ45Xil80qgDMq8VUk8qamIr6sK1Zs7DnkJuLE8/NiiWM2cEkZvP273Wtz4m8GD8txHK8UyIRyHWrIOoo8Z6WU/sfYjWBtds24g28/CESvArZUtxLqGqMlqVQcVkd/c6uMmiWgpZnvnHHy5AMKqgG9OJZSp9P2b6DRSNzBaRTFxOAxW1x89gkCwa9exB7kawPDIDLHG24MVfrWQsJF6jyUlZSuKwfteiNo6raNEnMkc5F+RjYoKpv8uryST76tpPGPeIuG2F8g0pFlTxkdRZrqIIBUX/AE33NWaBMMnkrbSYY1ydiTeTQVrCmrNk/pyND7HaMrlki23E0p4EDFWe0VmyT0lq7e+tbabQPzXvWM5sUDn+av1rSnLKTdoSRHYb9CgAdASaRVfmW+tjNn6/XRH4BGILBbqwavAIOT9yD/fRMTcQACtj6Ht9Degd5uPlUN2FEFc1Y6jTdhWpqL4LtoC3nhKyTLOhI3Ma8Y5OTdgSwVlsB0JJsHvfftV258VTgIpajkbj+WSW5rzXkUx+YpWz2vvYBBARlANsRkYPv+3f0OfodBeJbGKZlJyxB4sleYFZl5cG7ry7EgjBbIu9Q4tGkNRWt3r7BHiO8gcvczm6pCDwRkIIZRxtWB9j6nTxwJwUxbiSRvZwoBojkSPLBwDgCgTj3Ic+JSwgcrnjApKA800LAZcc2wcrR/y9zqxd4rjkJA/InN2B3pR7AURXfBvN6E7FKNK+gKHw+QCvN6Q/MdAus9NliWOR1kX0+t4KhUorNI3PPohFDAqgSTnN/X6aM2IDkV2rNaF3WwQSMSGvBvky4Ax2PtodkIfebQSRlTdOeAq1OVLYPdTirxXf01lbzfJEoKxpIwdYVHSihyKVZHr8pcAX9QACSBqjxbBijiXqnlEaO7yBB0M1nJrCmgKJNZAHUBufMp4pfD5mmPIcEZ3ha1J5h2ZV4n+kkNyqv6taJrY0yJPODs/APhyOHbwxyqkkidbvxGZWPJnB9CWJNjWrs2OVJJKGixAHLAIbGDg0SAMhsDQ3w1Gy7WASM7P5a8i4HO6FhqAyDjtojcuEZXPY2rEmgBRYGj3oisf1H21mWi2XcKpAZlUnsCQLr29+4/nUDvohdyIKsHqGOPzfxYv21Xv/AAxJSCxaxQFVijft6+o7dvUA6HXwVLvk5Fg0SpBpeJvps2O+c6Bhn42K68xLvj8w+b2+/wBNP+Mjq+a0cjIzkLj9yB9yPfXPTR7ccwwkOWFHy1DGJCuGAB/SRd+/oTqz8VHh2EobqPIcT24u36bODY6exbAoUAbY3seKdTeBRBskkCvfIP8AB0yb+Msqh1JbtWe6lhn6qCR7gH20JF4MgINuKHQLXoyxNGv8zL9iR66u2vhUcbBlBsdvp83/APbf29hoANc6WnbS00NFmmrT6WkIg9AEntWftrgvBpE86STbRumzlQOnIcVMhYktFHfLi6tyJoA8QRdk67reQl43QHiWUrftYq9cwPgryVj/AAU8kbRqEAmaSeIqAAAUZxxqhRQr2rtjR0SyqWCBR+YsKklj1hBfIk9z3wa1TuNxByX8tJBVWgRwLNVQ7dh3/btrW8K+FY05PuAm4nc28joKxdIim+Ea2aH1JJJJJJ3HwpspPn2sDfeNf/jTVdg76M7wyVCOMScACBRQx5P0IAOB31pbqBQhKleVfUhh7FQwB/ftnWJuPh+XauTsI0aF/mgL+WEYCuSHicEd198irNkbb4RMg57ueZpG7pFLJFEo9ECqRf1Y5OewwDF2FsD3G5ihYBnSQk9MSRBpX+gVWsfcih3NaaTc7hV5SbJkh7/luskqf5miVaBH+RmPsDrp/DfBoYB+TEqe5A6jeTbHJP1J1oVobsKZwm6ljmiZo224dxiQsgojHZ434/KQQyms+2s6pIFBTy9xLI5vjIqRqGJIY4PGl6QyqBZthRLAqbZNBupNuUhMcrNPA0liy5/Mj7HqBJPuVb2XVO4e45W/Dwu8QLCNbViyP0N1KKW1LBu2FI9NFyXYJJmf4F4xLI4/LYskI8x3FRCbgpkXmlqrEsLoUe4HomxLs9wZFceTGeVtIryE0eIPR5fF+lQM/wBIyL0f4RITBFyjMR4AcQeXGhQFjvis1WrNpu0YEfKVNcWwR7Y/320JNqynJKWAV/Gd7tx1bZJIgf8AEiLElONBgpNcuZUlWZcFgL48tL/xAAtyz7VCT0jcSPHR79SEAAiu9UGsDRe/8QZEKR0zvQA++SftxBP+xeL8T+DxSbV4vLEsio0iE3yDAE8+QIILEVQ+bt2BIGmo2XGUZOmq93r+C/xaeJonE86RyQMrM0bcjHIDySl+ZmIIHGrbkQBnXVfD24lk28T7hQkrKC6jH9rPE16Wa9zrG8B+E9v5UcyOzSPciygJ2kPKlRlKKAKAoXQGda27bdxqxRYtwR2XMLfbJZWP7qNQmKME3h/HH2+ZqjQfjXhke5gkglW0kFH3HqGB9GUgMD6EDWR4bt5pA3Jp9uxJJjZVIFnPF1JVv572eOa1CdkDSRy7mQOSoAYAmgQ4KhP4/ft7tZCUWnTOh2oYIgchmCgMR2JAFkfQnVusWDYM68k3cjK2VK0R37D141jvf1u9au2iKqAWLkfqPc/f0v7UPoO2mSS/Dp/Sve+w72Tf3sk/udN+GT+lfb5R7Ff9CR9idXVpjoAXHS0hpzoArfT6T6WqQ0W6WsjdbGdpWZZOK9HHqbsrW68a45odWSexxd0x+FThf8YlqrMklAqRxPubAo3jN0fWRG7ptYy+GTAAeYTTA35snyccp2yeQ+fvk1XbTReFTF0aSWwrBiOTd+gmr7C1Ye5DkWBakA29LWK/hc1n83DMSwLOQA7gsF+gVQAP8zdrrUB4TMEUCUgqpFh2zcZUenTxau31PfQBu6WmrUJZlRSzsFUZJY0B9ydAFmlqvz1/qX09R69tQfcoKt1FixZGRoAE8c2cEkR/ExrIi9VMvLt7Dvf299eZeHeFJI+43G3ZIEt4Y1jhUtHViKWjTK45PgfMGU9qr0Jtjz3Q3Mk3RGnCGNXAS2NvI+epiQFA7AKT3ahkfFfg5jj3O7gnZenzTHUbxsyqBfUpIwoGCO2gl4yJNk4oJLIFAAC8Y6A/6ipP0/jAzoWwbsySuGoOq0y8e4BVVFY9T31ubreQwoWmJDFuCxjMjN3CKo+ZiP2rN1nV/hk0O4TnGTg8WBwysO6sp+Vh7H7jFHTjJIHnsBWOqwD7Ht9f47/b650P4eWKcqBYs3M/5gxFdz2ArvgVrUnjCmu+sT4lULF5i9LCSIGRQvNVaVFYixnpJsHFXpNlKkqB/DvEW2W5TbQgSRSsvGEs3ODnjoIDL5PSTxJXjRAsEAegEaxPBvh9YJHmMss0josZZ+A6UZmUAIqgUWb09dbWglESNQkhU91U/cA9tWMNR0FDqg9MaVaQ0r0AK9InUl0x0AR04OnrSrQBBzpaaTT6pDRbpaWlqRC0tLS0ALS0tLQAtVbiBXUowtT3GR/cZGrdLQBl/wDh7bZ/KFHuLYDIAOL7HiP4HtohvDIiFtb49rZr9fW8/Mwz6MR6nRh1E6AAP+RwXfli75d275yM4OT/ACdUePeG+ZsptvCOPONkQdgOWP8A31qXpxoE8mT4P4GI286ZvO3BBuQjCgmysa/oT+5qySc6XiXwvtp5DJIh5EU3FmUNRtSwUjkymypORZrWwun0BSOWb4f3MWINwsif07kM7L2qpFIZh3+fkfrrD8Y3jnbb+KXgJ4Eegl0wEIlR1Ukmrsf+k69FOsrxb4f2u4DCeCKW+5ZQTjtnvpUJryDtq3JEOMqDjtkXq1dA+CwhIlRcKlqosmlU0BZzgaPOmND3pjqLamNAyGnI051G9ADA6fUtR0APWkdRGpE6AIPpaT6WqQ0f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data:image/jpeg;base64,/9j/4AAQSkZJRgABAQAAAQABAAD/2wCEAAkGBxQTEhQUEhQVFBUVGBwXFRgXGBcXGRwcGBccGBwcHBoeHSggGBsmHBwcITEhJSkrLi4uHB8zODMsNygtLiwBCgoKDg0OGxAQGywmICQsLCwsLy8sLy80LDAsLy8sLC4sLywsLCwsLCwsLCwsLCwsLCwsLCwsLCwsLCwsLCwsLP/AABEIAOsA1wMBIgACEQEDEQH/xAAbAAABBQEBAAAAAAAAAAAAAAAEAAECAwUGB//EAD0QAAICAQMCBAQFAgQEBgMAAAECAxEhAAQSIjEFE0FRBjJhcRQjQoGRUqEzYrHwBxVy4RZTgsHR8XOS0v/EABgBAAMBAQAAAAAAAAAAAAAAAAABAgME/8QALxEAAgIBBAADBgYDAQAAAAAAAAECESEDEjFBBFHwYXGRocHhEyIysdHxQoHi0v/aAAwDAQACEQMRAD8A9v02n0tMY2lp9LQBE6808O8XZN9OJZtwEXeCKPrZ4+oSVEylrAasMAa45oa9LI1hL8IbQS+d5RL+Z5vVJKwMmafgzleQs1jHprOcW6o6fD6sIKSmuUcT4X8RbgJtN00ru243bQSxEnhxYgKFTshXuCKJvJOjPFp5E3kPGecJJv8AyyvnSFSgWElQvKgObP8A6dgBrsF+GNsJfNEXVyMlcm4B2AVnCXxDkAdVX6986qHwptQIVEZA27F4qklFMzcixPLrNj9V+3bUfhyqr9fc6peL0XLco1iS4Xd13/jar2e5HDeHfEO44bfdtI7PNvDBLEWJQIwFIsfZCvoQLs5vtq3wzc7gbffbpdxOX2006KrSPIhQRgLasSOhm58u/TRxruP/AA5tvOE3lDmHMg6m4cyKMnl3w54+ar9e+r/CvA4NusiwoVWRi8gZ3k5Mwok82Pcd9C0pdsc/G6L/AEw79nFt17qdI84/5xPGqxiaVxufDW3DMZHLJMI3fmrE2gtK4jGe2gdn8R7qHa7g+c/IwQvGHdpWp3CPKGa+GTXG+7A1jXpcfwrtV8yov8RPKbrkNRk2US2/LQk/KtDUtl8L7WIOEhXrTy25FntP6esmlwMDGB7aX4UvMteO0EqcLyvLNNf0cX8Yc9rDF5G5nkYzRWnnyFuqFiVLcuXGQqGo9jdd9UeLeL14VtNwk89tOvnsJZeWQ/mJ81hQVwPYA9ySe3X4P2n/AJTHrV7MsxPJF4qbL30qKA9PTSb4P2nHh5PSZPNrzJa8yq5/P3o/6e2m9OVszh4vRUYqSbafOM8+0813fiG4Oz37ySzI67lVA86U+WrFrQdXYXR+30Guj/4bbh23W/DBkQGNo4uTcUWQu3yk0GKhb+t66iX4R2jiQNFYlfzJAZJaZs5I59+o/wCwNG7HwaGGSSWNOLy15jcnblXa7JGNEdNqSfrv+RavjNOenKCjl/8AP8P4nMf8RZnV9j5bS9c/BkilaMuDXTYZRZ7Ak4vuNYvjXje+22z2fnc/PRzNNxskxRuFVZCtjq5j5jR45N4PoW/8JimaNpU5NE3KM2w4tYNiiM4Gq9/4LDMXMilvMTyn65ACgblVBgO/rV5Pvpy0222mRpeLhGMIyjaXPty/o/iked/8Q/ESd2FQs6SbIyRpzbhy/NPm8boFY1Ldv0jUfDvEJ5jtoWnmVTspJwwlkDtLcgDF+VsFoEKcY7Vrum+EdoaPlHERgH5s2IiCOHz9qYj9/oNTf4X2piSIxdEYYR08gZQ4IYCQNzCkEgi6rGl+HK7NV4zRUFHbx3jy5PPtv49uJzs3LS2+1n5qkrRqzReYgkoMFvF4HcfQa7b/AIeTO/h8Du7uzcyzOzOx/MYd2JPYDRr/AA1tiyN5VGOMxJxaRQqEFSoCsAAQx9NG+G+Hx7eMRQrwRb4rbNVmzRYk99OGm4u2/WDHxPidPUhtjGs/+sfNfALrTaa9NrY4R9DwXze2ujQHt0qaqv3v/Np95MUUsByruPUj6enL2vv2sd9YG1+IF82QAEmTgUU9JsgoeQItQPL6sdNHGmlYHStpaiLoXV+tYH8Zr+dLTTKQRpaWlqSRaatPoKTxFRMIeLljXUAOItZGyb9PL9v1L9aADNIHQCeLoRKaaolLE4yAzqaz7xt3r008fiQZYmCP+a3EDptaBJZrbAHH0s5GL0AHaVaFi36tKYwGumPKhx6OAYXd3bgdvQ+2h08bQxJLwcCT5FbirHoL3luIHFWN36aANGtKtDNv15RrTXKCRjtSlur2JANfY+2oL4mpWR6PCPnbYyY2ZXAF3gqRZAB0AGVp61nP4wgijlIapGQKMA9bVZsigFtiO4AIq8atbxAeeIKPLy/MvFVy4/zdfz96ADdMTqo7hQwQsOZBIWxZA7kDVhGgB+Wm5abWZtPHoJJfJRiXpiOhwp4EK3FiOL0SLonQI1A2kRrET4t2nnPAZQrq3DqtVZqsqrnpZh6gGxrcB0AR0+g9/vxFQILEgtQq6Wr79zbKAO5JH7SG8XzzD+oJzv0I5UQPqMX/ANS++gYVWo3rOk8ZRYHnIYKhYVi24mlIzVMKYfRhdZ0RLuvzAgHI0GJsAAEkDv3OCaHoD9LAL71EjQcniFLOxQ1DdiwSxCB6A+oZR9zoyBgyqym1YBlPuCLB/jTAxvGPCY3QjgZHY0od3db79XIkKtXZr7WaB5Xwn4ecPKq80WKUpIkLGEFTDDIpVUYLhmkPH18wm7FN6IV1n+HyRmWbi1l3N4Ipo0SNgT74B+xGky4tJMs2eyRAChkqscpZX7/9bH++lo1hpaYi7S0hpaRJRJu0AYk4U0cE9zWMZz7ds320M/iG2BLeZDy9wylu30ycVoo7ZLbpHV8311jL+F/EeQ8KpIFBjtel07Ao3YspFcT1CrAqiQDUgkhfmqGNry4UqbvFsB3v66vEK4wOkUuBgew9tVbTYRx35aKpNAkDJqyAT3oEn+T76nvNysaM7mlRSzHvQAs6AJLAoLGhbfMaFmsC/fHvpGBaClVIFUKFCu1D0rWR4V8V7WewsoRhkxygxSAHsSj0aPcH1Gp7b4l2skoiSZWckqALI5Ldry7chRxd4OgVmi20QuHKguOzeooMMfszfydTMC5wOr5sDP399Z3iu2ksyJuPJVUo8gCgqyWNmh6ZrsNDbTbTuquN2/FhyW4YxYIoWDkA/NWDmsVWgqnVm15K1kA9/Qevf+dYvxbvWgh5wlFld0iQsvKzIyp6EfTv7fTWwnSg5tfEDkxoXQyTWBffXE+J71/EVMITytvfJpPynaRLITirBuAai1suRVdyVaVkSZXJ8PchI8z+fuTXCVQYHHBCqBWVrX65okmx6aM8G+MUG129h5ZSnUoeMv0niWYlgLJBoAkn01VMs0QgjgLSqhCylyGcoEYXyNW3LjZN9j3o6q26cHdjA5EjEt+VCpORRZ+fX7D1+nbQq7FT6JT/ABHPuUQxNHAsowgIaej9WpY245ri1evY6I3UFxQxpFLGduAIZFlTmoC8M3YcMALDd7vBAIDll4s4jMjFSCQka8l51xBBXsAAfej6+hez3vSzyMwHr5gReI9+n0N9yfSu+NaPbWM/EWewfeeE8Nq8MIR7iZPzRyUuwZucg4nkfMYsaXJY4xqfwH4zHGi7N/OSVTKR5vNgyxtllkKKrJkUB2DLrW2e6jIfJHlLycFTZDLasp/UBkWtjkCLsEa5DceHs0axuEmC5BLQkLahCByJcBe3IG6wbwdZ4uitrq0dgnxn4c7qg3cDvypVDgty7Ch3v01vhBZNCzgmhn7++vOo/D5XjWMyrEFkUw8xHIpZW5IDTCwGA6QR6AYGtqL4jnjA81IdwCBR28qhz94pCK/Zmr9tNwd4yG7zOqKL7D+B7V/ppigsGhY7Y7X7e2vO/EvjB3keeCcwwwxorLJEZFaUyOrRsF6vMFKKQmuVkHGu48B8Q8/bxSsFDuis6qbClhZX9tT2NSTDCgzgZ74/11IaUkoAskAe5wNQ225V15IyupuipBGDRyProGSrUEhUGwqg5yALybOfvnV16a9AFZ0tSbT6dlJk60+lpaRItUbnaq9FhlflIJBGQcEfUDHY1nV2uW+IfjaHayGLjJJIpS1RSbDWWAPYuqAvx71nQI3l3fCxMQpUFi1EIQD3s4BruLx9tcv4547LOksW2iYoW8kz8o6HVxkKITb0LAxRbWZvvG28Td9siR/hVaKR3L2ZImBdaXjRV3Uqeq6DdrBJmzgaFRHDHB5RBePiSisGPIkAKV9bwaN4xprAuQmLaQyxIpjSRUAVBIgcrQArqBpgMH10268OSSBFAZPLqSIw9LxsFNGMDF0zDjVEEggg6o200kM9+Wi8lLMVMnlmuIN9FBuqwL5Gj30SnislCOELYXLIeYBN1TNQoUVumJIJ4gabroaV8g+18STdbJG30sXloFadgeKs4IqMqfUV1D0NAXmtLcfETtiCPiPR5QR/EY6j9mK6xl8PUTCU7SBXv5uYaSsDlZS2aryTZPteH3m5Bkb85o6NEeSSMdN2RkX6jGfrpwUU7kE5Sa2p4Xr5g+/Jlr8Q7luQrlRj7+iDort3DEe5AOtHZbcqSA5blXIlVU4ruQAT+/vQxWsyBvMcqJmmXiSy+VwzVAfKKBJvleCupeC74LGGYqHINxqxYA8qAUmu+PWgTVnvro36Uv04ZnsnHLNmUSCzG0ar6lwxAVbs4Iqqu7r6DJI+z3LTRhyRwbK8R84J6f1EG8EEMVogkmzxmvLyjyn8l2tVU+Sy5tcOR8vr6EAgVZA1e26UvmRWI7mwOomjYHY1X/765aNCmLwpeCx4wAq3bBQOwHLv9z7nt21TJ4N+lpZmX1UkFftVY/8AahVa2NnGD3xRsfXUvEYwGH1GgDF323JQxJL5VjjzYviuriW5W5rNZNXZojWbFLCTykjAFlS6gBM2S4dT2Jwc977YvZ3O58ul5BVlbiSVvq4igMEDkqVmuwognRc0SnAAUC6oDF/2rQvNjn0kY0cqAiOGiozxAUqB2tjxwL+pbVk/i9LwbyIzws9TXQJJyEoEgdvoxyNE7hmjHSFIPb9Iskd69/f6et6zQFl5PIsTIHrmWwhDVQxRIJ7qQeXIWDetIusr5kLLoz5N1HI3llhJGVBblJG0Zshj0lP62q+PcDI6ajD4O0VPtVfasb5vDJAnMEDBTyfLJHcMVBGc0dFvvZGiElSoGPllwHHDy2cHkaGbwSKBIFEjOox+LS1IjqNwhoqVrnRUBlegVYklu5AwAMVrJ6jlybS0a9ekP/yeF2X8SZNxIw7TyNKp+6ACL+FH00d8PSDZ7ryBS7fdEtCBhUmAt4wOwV1HMD3En01RsYdvI7ebA8Y/qeMcCSDeQWoAVk1qbbT8Ju1naLltY1AUxV+W8xAeV0rqBHEcwTxAYkCydD29GVNZO+B0r1j+F/E203DmOGZXYAnFgEA0eJIpqPeu2sPxf49CpK22haZIuXOZjxhXhfLtcjgV3VCPqACQrHaOzOlrP8C3kku2ikmQRSOoZ0DcgpOav7aWqRSNXTafS0hEJLo139BrzfYedYh3G0PPdSTPuWkdOJHlnlwReReMKEiBYqaK4yRruvHfFV20RkKs5JCoi1yd2NKovFk+pwO51ygR0J3G4bluJbU8QXSKMsG8uMWpKiltv1MATS/K0SzK8M8EO0MgDMfMVVJih5cljBVfMBx5pBNsBn+NGeZTpH5jnt+XKrR9K5Yh16gVwRfrx7Xk7xK1DUZZM2EqRFbGV8zy6C4Jo9+xOdAQCJCvF4wwBY8tt5hDMbJRjZCnPY+nveh0Wo0s4BfCYpDJiQuqgmMbhJGYF3LnrYZ6WFMCcMi5qzuSpuOk8ohRAJ4tnkeJAHscGrNEDvqe5DSRiQsXYdQZVMZZO/Er39yLyCcVZ1MTF0KGvMoXmwLHfkK+tEUbGPpI5eaBJtsDEPPkCYtqCcWOPRwba6r1s1k5NQkD8RJG86g84+flEgoRRZcfmhsXVA4BGSX2haFTG5gc/q86Q292eq19RZqqzXodHrtY2iUyIrAWgoclrkVVVHtxIUaqUm8ExVKyMhMkLgc4S/SCOPJeR4cx3F5vPt6aHXbzAdAgPHszJk1j9JFHv6euq08MAmLrhCV4x8AByQku5b1LAkG/6BnNa15WK5q6s13zWBVHH7e2ihNgw2St8xwD049QSLIOGHY8SK++DobY05ULto/MAL8aVFANAMhq69M1ZBoni1aE07iukvWDVXePbFnJJ98fYLZ+MtZWJSwFMAXQDq5WuCxIBF4uuR9gNNqTlY4tbWvILhlcsQ8fADsQ4Yn+AK0273DLVIz/AEFXk/XH1yR++rYiTXIUf7d/rR7fTTyA0ayawNS1QrM6WUvhtvLxUq99LWFNsAFflZWwBV50RH4ksyO23Q8kYdDFVBUqp5KwJVlth1LYzqC7mb/yCfqJEA/1say/FKQxl4m26jkzkklULtWSpCguWYceQs4XJyFLOGVbmBUAL7ci2CIp3TjmzGgqi6smhXaj7XpbDdrLFHUAYdJZ2fIIHWOt1aM+len1Ols4mnnbgiNJt2pVaRzwJpg9s92qsAG4HucUQAaIblkEm2B4sJOUMbcJXYkNIVIHNlPEkrZsqOVY04SSllWW41HDJ7jb3HJ+HieOTi3Dz5JDHZFAkK7Eg2fTPf11XL4buGjXm7sAPmMsfSQMMlpzDd+7fe+wypNkCa8uRuXcnagG8dX+JX1OP4rJUm18uvKhRmx1dHsR8vMcSL/36NRc3SM3Pb2GwfC3nKJHk6yMq1tmu5ZTH1fWvbGNY218S20DLHMXMrAScYopnReo9SlLbiSOVkWe4CXQ1oNyiBhLJJEbsr54A6vXGKOcaE8DeL/mMKFoxHDEV2oVfmMgumf1IUHiAKzLnU4TG23HALvk2kij8Ptd50G03EULrxcD9CkhhV0Rw4myM51mbXxZdvUXGVohCkKxPt5kmdhyDd0AfHEUt4LGwBn2ELpFRoeSKPPfgrw+aCSWUbSaKKSNEWIupa0ZjzYNJSsQwHG2wgsknS16C2lprBawXaD8X3DRwSyIvJkRmVe9kCwMe50U90aq6xfa/r9NZyjdWB+QR6m3ur9qomvtk6Qjj/CpEk47lmbeT2ASoBEJIplSIn8mgSDfWQTZIxrR2u8SRreKUjpK8l4hQcqxN8l5HN+yqPfWP8StNt96J5EgjjeFovNFhSWkRrlyCgQA0xsUzCwasCfxfokBeQ88bfpXy5mjARQjPDZJtRY9CXW1BqopN5YcROo2+0RZWYLX6RljkAE92IujQr+l9aAOsHwOVuDefKQ8crQsOgIGVgUIAUEEpxarrqPpVacfiERH+JHYwRzUjOcG8g+h/wC40mqJWR9zvlRgGD9rwrN6n29cXX299A7LfKSkXWrKB5bFHQOACtNyWl9L7jIIzjVW72oFvDKxk4nqJDKAKsMVHI9xQGT9tVbwozJJ5oXhRQeVI7BmYG+TRheV4qj2++hqPTNIp1nj1/st3UpkdxFDCXTv5qWaN5JwKuh0ls8hmjQe3l8l5Imk8t5Cs/AsrgAUhbgoXpZgMkUKAFYvRbYOSeMksbotMiFKcEsytbqSDZPrxvkKNXqzb+GAlWaWZ6v52jNEgijSDtfbtgXempK7pEtUmgJNwC4Z9zCCq2ML08mYtnn/AEgfxo7aK0tN5gmQ8cBFomwbwT96P07aK28K0SwX1XC0KViAAP2v1yftoKJZZTMiu6BX8zkhVOJUUosDsWBDDPSD62NXubTf0IUVYfMhPJAOIHSxquNi6H+as/Swc9i8rcRSgXWBhQa/37aol3kwXgqQd+wlckknJJK2T3N/TQUG25dDpDYOVRi9EgfNagiwP3r6amELeRzkqpBgeYkDghsirkIq+4+T09D6+w1duttfHzBTAH5XaurB7VyH3GgdtueBHCF1Tu3Q3PkaHYY7Vo6bdcskhc1b4OBZAX1r1yK/nScvIKBoIViKMpYU1UXkN9JwFLUe3r2u8VepvuZ1J4pz5Hkbfj1YruDgChf+XWZufCZml5mZXhN2jYZhQ6QlVFRpgwbIoMCc6UO1Be12zHiTRMtdQoi1LdzZPbt650pTbwxqOLNHazP+ODMiqJY/LOVvpDPysKGY2oHegKxnRu9MqXaiVLBBBKFRVEDiMD9/X1zrnvG55riYL5IDNm1djQulo4sclN/12MjR80/BiBvH4sCemFGx9Pyz/P8Am+1ON+VjlwhKrOQrqyDjyC8uXsGHPuQCR2znuO2r124AxY+lnP73Y/Y6Wwe0ZmdpFs8HICcaySOkD1rIyB62dC7mCWWQOI2EVHm6SsOR4gAooNgDjRWiKbkGsGyTfHyJSKW3y8iOsEWDyidu3s3tj1Jv07alvt5t540hYdRclSQ8Z5BS5KtQojuKOCq321GELEcu+BVSTA/vl8+1iyTj01LxLx/ZRGN3Ks0MZkC8WLcnYRKVFWSaYe+cdzqFkqJu/Bm7kl2waVxIwkljDUAxWOVo1LgY5kKCarN41vXrnvgzwySGAmbEkztMyD5Yy/6R7n1Y+rFji9b+mJcGRtt2/wCJeNntRZAtMdiMBLA9Mtd/RhS1JRW5NsxJsqh+ULVFlIA7nBBJI7gCyStNFBc+4mEqqsQaI1b8gCps305Len89+9E7idUFswAus+/toXdR3KreeVClbjtQpsmu1NZ9iSDx7d9E7rapIAHHIA2O/eiPT76QjG8JjH5km5kRnlJHl8lKxoWxHj5m7Bj6lR6DWvNs0biWUHgbTHymiLHtg6GTwLbg2Ix3vuasAC6urwM60NCwVOW52zzLzH2ryRbwxJ55lkjle3MjLIFUMtVyMRUCNRZCE+pAbbeJRNInE7aXzYy/BIlD2K481LlkPI8cjvgm6r0xowasA12sdtcd8QQI+5hi28arJC4nmkC8VVWBHE0OtnyAPSuX6a0P2ELHJZtdksYwOo9yPoew/v8AfOjo3xegQs6uWpaNDMrcceoTh0n3Fn3v01eJxzKi8UT2q2B7evoe4rP0OmlaBvJPcRHDrll9O3JT3XOLxYPuO4BOocgfzI7PfkoA5MQAKN0Q4oDP2PoRDe+IqhC03IryB4swq6N8Qc/StUfjI3KmPksrMUFhkBKoXIe161CjBF98EWdKuyk08MImmRI5GkkCKpJB9TZ5ih6ZJF/Q/XVfhPicMUZCvbu3NmCEg8hYOAQDxAseh5e2ub3/AIjOJm4coNwlVAjpIsizFo/Ok5IFpaZgnI0U6iOVje23iCIvIB0YgUYo+ALCgw8u2DDkcKeRAOD66fQ1StMKg3scyu1niMsSHSvW+oCu16Hj2SovmKzsQCw/MkZTQNdPKiPpqsbgTFucTkgGmVZFB/8ATfJRn6j3IOA0KxgDiyliwA6y2bFAiz6/v31af5Xkhwd8GlHtSxzyb7WP7AgV99Z3ie2Y8R5SYYUpYHAYWKHy4rOf76j4kZwllkItbVQVz72xN0ey8TfscanyldR5nmFuRPUw8sAMeNhQvLpo8a74JHfUxkk8oextCh2Ed2+3RBeCpBObFilHE5H+xqb7qFCrLIoUAI3J7biAArMWJYsLySbIYkk1oAJuAKkRJiDfNjLgVg1XFCCc8a+W/XQsmxdJEkmCNDNQ4USQeJICkBfMJ7kOGNBvbKnF1wOLinyb/izRCltGZVLA4LWy/p9QOLAn/qXWZ4R4hLNt9uBCeBUBfzEU4scaPYiqHpjWLs9htBJIyrKL7vwcsqKCoW2B4qOJq8AAADtWy+yMaJ+bMGFMUV1FZGF6cKDYHtjVRu1EUq2t9Bfhe03DLEea2qj/ABQZSCBS9iBgV2okjv3votlt2CsHK3ZriKABArF5P11zW030kcbNwlZhZ4kAs+b6aPfOcVfarzs7TxKZq5QViyRKpA7e9Mf3UdtKqdMSdgu88OQEclUlqslReD64z21z22h83xKGNxUaPM3CqUvtxHw7fMLl8zP6s+mtXdIkjyFoATZs/iVS/UEgkFWIoX/fGh93tI2W4nXbzJIHjKlWZX4hAzViUMSVcE5BNG1BBFeQPg7oDT6zPhvxI7nabedgFM0SSEDsCygkDWkNSMxV4/imr5sX0J/R/WF5HHoT+ofYPpxIq7prYAtjjY7BLvv3+lA+uRnS0xl+8WD8QhdR5wAETWQxDMeSrkclFAsM4okaJ23mmRixjMeQvEmwQazj73n2wM3HxAzggxcCmOQKkv8ANkjrVa4/vj1vQUe6ij8wwIWkBblGrW1mWmJUE0STyyLr2yAhG3pr1jyePgYEG4JPb8s/Wr9R2J7en21X4Zv5ROYZkYI4EkDt36hyaJ/865r1Kj/KTpN0VGDknXWTcvXIRlpt/JJEojSImDcFjbTFU5KAgwAvMEOTeWFEGx11642AGPe71VI4lopjyNDlJHwOaNf4Sn26tPlEM6TdAFbr1x/GsLe7Rg4kj79nArIyARf6hf7jHtqvcyzM9cnANlAgQUOIssXrl1dgK9M6qi30g+Z4WFkE3wYEGiCtkXg+wx66qOO0DTfQoYZCAfxEikigGjjDd69V74r1z9DlTxyhlAkDi1cll4sOD2RigUK8lDYokXyBK6W73TkdiOTBVTsxBPdvUdOfQC6IOrYYvLVUcs7MKYqnzEe5A6RRrqP2OntxYYXI7+JKWjZmotyUKeBxdBukkAHiCLzTZqiBFNyVuNKevkt7JAAsHBawfWjggn10PNHEQWiVVPSG5RFVIZgAbZR2vNel+tEVjw4hvMDRA8SPy1I7kG1BfgWr1IzjsNH5U3d2DtpUFwmRx+ZSgW3KNyDjsCCuRV+v7av2cMS3Grs4LDknRx6hRD4pux+p7aoG8qhJ2c1j0BBJZg1Y7YHyi7N0DnQyIspowUDakygHvQIFnNf3PvrWLTv9jPKaNIcFLvfZmCcjyKqvS1WbosrG/YgdgBpx5ndU7+hcKTecqVIB+l/c+0tjtR5MRYXYDKSbzWDfa671jJ0WpxrBNJGupblkDcsVByD24+p5ECiQ1f8AbWT4gvFgWkZKvuFYLxXOGvHE1jFMffW9IAM6zt0tsWIY8Sa9AboZ9COw9ddOjK/ysxmqyAbDZJ5bGGZHlkjok8SRxB42FIoAuBm8AD7lbJdw6DmY1fvIOLNTiwaIKkVgjvjsaIq3ab48RZzY5L7Yuz6kH0oH+M6y99uGG4UCRl6GlYohZWCLxKhPMtnoqOIF3VGxxGGpBqTZrGSao0N3MqqecyK/JbCsEYgmsmRjzwfcdxgXo/w7bbcrUUvZSVj8yPpod+KYwc39dZp2UlDm8l8csoRwDQFVxtji8Jn6dicZhwKWG6eqzWPmo31D3r+T66Sk6oTozpEe8wQcznkfU+/y2TYHrePtpSL5aBztkAV15CIr2w3J7QYWjQH6imReApNujqGj/DlGIYHzSOQYX3o9+9g+p9skw7p3I2208sSsPzCjeZHAlnrawAXP6UIyRfYZpqMcp5Fb7N3/AIdzD8GsN2dqzbc+5EZpGPtyTi3766XWb4PsYdrGIUYWOpyzW7s2WdycsxJsk60VkUmgwJ9gQTrMpcAp2Z8wuWxdgAEEdPH5uWe5+n0vOloxtLQUATwK24UhwHVQStW3EMflaxxBJpgQbFdjR1dt5JTI4dFVP0Mp5cs4s44mv019ia0PumX8QnKBGOOMhBLg5+XoIoevWCLOO13bNFEr1MZCRZUuSVtsUoPELih039ToEHVrE8R+GIpW8wF4pBkMjGg3cN5ZuMsDnlxv0JIJB3Dpq0AnRjbTey8G5BGdGWN0PQeRYAvzyCrKQ6jiMY73XM+IRSRb6ZneaOPcCMRnhG9yKXBXCsQOJWrrsb11njGwv81DxkQDNWrKrcuLr+oA2QR1LZoiyDyU/jQmm/ETtHBBtQVQyOOJkYmN5QxoNGMxq1gks9gEVoi2ippPMf6+xRudhbM5keQITUbRkc5WUrfJAvFQCMirthyo6TbRifl2ws8c7rcqSVvsKy3c+h9T3OtHaeOwrKw5gm+QFNdkNY7djxLAnvbD01HdeNpLNGORVSSSBzFsMKLrt3P8V21SW7LJk6wiXiEwDQ+X1Khs8SCaA4iiTRrPreBqmffGUWGeFALPIoOxzZV7Wvft9fTVh3w5DjGrAEnvFZxXTbjiaGRXb99N4jv1YBPKZxak1lQQQ2GWwSpGQCPvrWMZWlH6Gba7JSzYVaaYOSzsoSgqnkbtgrC6FLyNNdVnUN5sNqByG327kHnRWJa5Vb2wxgDPrjQbxMMwwpxPSIiiRgEBDyuwb6VHrhK+0/yO08LpJRYqORwD3ARyKqu329KGUovlmnVL1ZftzF8nlxw1QjSkflYBakjuxxr7ZPaydXwjaryvyY/1AigCM0cFR9jmj3FjVXh0KPF0oU4BTTKwuxjLLdgADBse965z4x8Qm8x4dv5sfNT5zWXWihqgFJ4nlROGBK4rjyiclFWa+H0XrT2rHtfSOy2u+VI1Uqym3AUqSAFdhRZbUdvf7XrK3O+sqI+bcjZeNUdRXVxPVjkMcqr6g1rN8G+IdpBtvLmk4mB/KJ6nYtxEhegC1FmaiaGgH+NIGKiKISyyS8CsquDwPCmCojniYzea+Umj21P4kUqbNpeE1ZNyUXtvnhGnDLJIaTci/rtiAM+5avf76KjhkJMcjo61ZpOPqPQs1jJsGwf5Gob3xSLizRSAFkuMsXjjAAxgq5v1JKjpIIB76Gj8XIYX5TM4FhXNKQBdWgZwcGyBQK4HrpdHG0FT+FqeROc8qHckEkeue+byf9A2USI6OEc3mrwQbUj2NH3/AH7jW9J/f/fr7azNiiFuUjlQzEjniiT2+xORn9+w116Wpug9+UjJxpraC7TwmJgx8lK5HiGtiBgn79XI/TA1m7TwlppZoG3P4aVGEkEadEToxsMVDcpexjazimIrlet6N3VnRUDcGJYElCAzlsWvXVjIxkZyNZ8+4gmBj3McZZCKVT5zqSO44KGjYDNijV+2uNZ4RrNZCE+GN6aQttETAZ1jLGhfyRvaq2e5LDHY62PDPht9tA0e3lVHZy7S+WC7E+r2SGb7AChQC6xNhutxDjayvMn/AJO7WRa+iTlOXocMHzWQDrrPAPG13Kt0PFLGQJYnrkpIsZFqykdmBIOm1t5Qk0Vw+DXR3D+fJXEsF8oED04qe1kmiT30TsvC4Ym5RxqjEcSR3q7r+c60NNjSKItp9MdPoAoYuJcSJxIHQRTDvZBBzdHBH6TnQvhhj82TjEkb21lRk9Qy/SKZqsd7GQTqG8MH4pA6HzKHF+YHc4HDmGcWPRSBj2NbB0AMdcz4n8XCOUpDDJuVS/OaLj0N+lRZHmP7otkCsZGsr44WXzuTtK+1WMFkgfi8ZBJeR0Uh5RxFAA0M2r4AFO12sKBUhm8oix5btxYN1EgeYLvucZv66ajeBWgvd7zebtPKdYokcjmIXkeXjdmMngqRlh0luWM1eNYHx/4YqRQKQVaAho44G5sEoIAkYUHpIVuYXkgRqJ7a0dpbD/DkLH5ivmf1ADpO4tQL7A9/rWtKPbOxeZ4WbiwObsBU4mkLHAQjps5ViFtySTg0smkJL/Hn17kB/DuwfawptZCHfkeDuCQ9m+F9+ajpANWFBANEDRdZkDc+GL5YfkQB6dXcgY+uiZ5FZPl81WweNNfr+/b+a1zni3iEh4pUzJXIs3Dkqow5LLdllFqPM9OWeRDEKM9qoexajvvv19Ph5Gr4R4fEGlUs8kkZBkLCJ8muQVSpIRSBjFH3xRG9iK15bkDlkFYgACDkhUFZrP1+50Ds4ZGLcI2HI8qL+mRn868YNj+O2peIwmOWw7FmtQlLRX1DFhSr9Tmh99bvShLEX0ZLUa5X7FmygkiBUhSrOXcvKzm2rkFBX6X9TZ9SdXt4cjTq5DLIAEDk9QUsGIzeLAwbF1jGobeFjhpG5RmgVr1VW/UGujdE5xm9Ti2hRl4yOLNkVEB7/wBA9aHvn99RDZWRSclIMdJBaeYeN5wOWD79v7a5rdeDStuWYGrdWMi8SwU+TApIYUHCGemogC7skV0s21o20jAXng4wR+2D99BPBH5rnz2tVjUqzjv1sbXHoUOs3pxdW6N9LXlC6S4Oc2+yaMMZoCrt1SwlVkiUK7FTyCNxoDkACAOV9zZMHgG3EZZ1DAAMZArxBDydRw5WY1K0CF4gUpWrwX+B2rvEi5k4fL5slNwYD0YgdTVddveq0MfFYtr5kUizEQORIsK1CwljAVeTUXZY6diP1E+pA1WptUYpLJUdSWo5Nul9PL6Z9lg+72CqwQx0Fwp83PQixkAcSSVQBCx9KJySBCLw2I8eUc0ZgHMcSHACC7W0DO9ACgtjp9dbXiO1QrtpJCq+YE5MRRchCwRvSupjZ7DkKokgfc7CKLgY444uoIHVEXgArENeOKgjjjPV6DOpRhLBCLdzshdQnG8F+SsM/NVEURkVYKkN2IsnZ7dG4iUsjDs0RI7+l/MBWP8A7Os7cb4m1idmPLpMXloeVjiel7KHt2yBftpx4VIOLAs2Bzt2iyQCWCgkKc9gcG/SgOhbVGn2ZU7NHdiHZ7eRlUuVyhJ6mZuhUBOTyLBMn9WlsPghJFll3aq25npiY+nySoAQROByDChb9yR6AAADwrYNPvYkfkE24/ESAyvICx5JEpvH9T++F7evoYGuc0eXk4fwrwjxGRQk7xQeWApkAEzysP1iwqRj6FSbvt63+B+CbtN95szR8FiKM8djz+q4+cZxGydeQc8/QCtdidMdFIVCrS0tOBoKGbS0jpaaGCTzzCdVVLiIFtxBo3XfzL7f5KFd84P0+lpCPPPjTwmD8fHJMgCTwmJ5CXUB0dfLXzFIMfJWkFWA2AbwNHDwk3iQqvoqpHQ/YqR6kAdgPS86u+OfE42RtooleVjEWEccjgK0oyzKCEsK3cjsdS3salCDJSXk9yD6U3veeoHOqyTiytPDDZZnLyFPL5Mqglb5FSVUYJo2OxHqMaH8UhZQjQnizIcWoY2aplzfGvmAqxXbVA2wZD5UrsSQEuU8hkLdBwHGLzXrZsnVniiVGFCzMcluHlgdzxJWTBIBCAg12yANVByjKv3Ke1xyDicGTiXl51ydCFQ8bVRZQAkWwHUKAJr0vQUmS+I8tAAC3Gm6ThFsClBvFepHroPYDKBjNHKy8GlDKqnJbjwLHHO66Sc59dTkVyV5LuHXkOYbyuJrIoVnNYtRYFaaX5njPw+RMpWkugyDaeWkkkBEpTkWjc3RokFarj/0djWOJsnN+G/El3AO4RopI2pSw5B1IsiPjxsn1q8iiLvWlt9ir/4cIUqf1Kqi+/cX/oQD37Uc0eGSo80kTxRvzZnR4+IPKmJYq1C6/wARRms9qClPaqXZpFKf6vXv/n0tKRpDK3lKFAVQGe6fua41yXiS336TfcabypCeMnkEGuQprI+tmjnt6fTVey8RNUVeR65Mix8ZEGKDIWv9xg4q7GrWEcr9cLggHLgACjdEhrGRdfT6azXsFNO6Y28hjFuyxlVHUKQnsMC/U2PbuNVKyq45webKSeRKFlFk31BTaj5B9P51BvD4a5eSeIoR1GzKeoEsTXUMYHrZJskUzbhuR4tMFxQO3ZiKFEWf57evsNaq5JNq/Il1HC/2W7TcRg2qiH9TXGY7AHFQDQwOXp/86GjmciRH8uRWdmU81jIDSMwFW3WprqxkA4OlAoUuZAzAgciY2o9VIOAvIyLGbBusas8+DP5T3/8Agkb+4Q2P+3bQ0ndJkptEtpByjXzGlVq4sqTSFQRYPECgARkUBgg/XVs1KFVwChJPWQaJDDib9LYAHNk5zV0eKgKVbj0s6rIO6kHpFjGbIH1BANjAl4d4ogSQTJ5QVnjj5tGeSq5pgA1lSAgqr6c+5yppIt0+CDbuBW6iiFBy9ARZKE2Aa7Fau+9gGtXQ+KRFlRZFbl2AOe3I/fsT+59BoOT4k28dxgqz3axw8Gkd5H+XipCl8g3fy0SR3IvhMZ3u5njd90IiqleDNCqLwVXjkUqG5l+ZxeCM9tIltG9/w725aA7p2Bk3fGVwopFKoI+K2SSKUZJz9NdVqvbQKiqiAKqgKoHYACgNW6Y0qI6bUzptAxDUtMNLQBFzpaTjS00UizSI0+lpEnnvxDu0G9hZYZ45Xil80qgDMq8VUk8qamIr6sK1Zs7DnkJuLE8/NiiWM2cEkZvP273Wtz4m8GD8txHK8UyIRyHWrIOoo8Z6WU/sfYjWBtds24g28/CESvArZUtxLqGqMlqVQcVkd/c6uMmiWgpZnvnHHy5AMKqgG9OJZSp9P2b6DRSNzBaRTFxOAxW1x89gkCwa9exB7kawPDIDLHG24MVfrWQsJF6jyUlZSuKwfteiNo6raNEnMkc5F+RjYoKpv8uryST76tpPGPeIuG2F8g0pFlTxkdRZrqIIBUX/AE33NWaBMMnkrbSYY1ydiTeTQVrCmrNk/pyND7HaMrlki23E0p4EDFWe0VmyT0lq7e+tbabQPzXvWM5sUDn+av1rSnLKTdoSRHYb9CgAdASaRVfmW+tjNn6/XRH4BGILBbqwavAIOT9yD/fRMTcQACtj6Ht9Degd5uPlUN2FEFc1Y6jTdhWpqL4LtoC3nhKyTLOhI3Ma8Y5OTdgSwVlsB0JJsHvfftV258VTgIpajkbj+WSW5rzXkUx+YpWz2vvYBBARlANsRkYPv+3f0OfodBeJbGKZlJyxB4sleYFZl5cG7ry7EgjBbIu9Q4tGkNRWt3r7BHiO8gcvczm6pCDwRkIIZRxtWB9j6nTxwJwUxbiSRvZwoBojkSPLBwDgCgTj3Ic+JSwgcrnjApKA800LAZcc2wcrR/y9zqxd4rjkJA/InN2B3pR7AURXfBvN6E7FKNK+gKHw+QCvN6Q/MdAus9NliWOR1kX0+t4KhUorNI3PPohFDAqgSTnN/X6aM2IDkV2rNaF3WwQSMSGvBvky4Ax2PtodkIfebQSRlTdOeAq1OVLYPdTirxXf01lbzfJEoKxpIwdYVHSihyKVZHr8pcAX9QACSBqjxbBijiXqnlEaO7yBB0M1nJrCmgKJNZAHUBufMp4pfD5mmPIcEZ3ha1J5h2ZV4n+kkNyqv6taJrY0yJPODs/APhyOHbwxyqkkidbvxGZWPJnB9CWJNjWrs2OVJJKGixAHLAIbGDg0SAMhsDQ3w1Gy7WASM7P5a8i4HO6FhqAyDjtojcuEZXPY2rEmgBRYGj3oisf1H21mWi2XcKpAZlUnsCQLr29+4/nUDvohdyIKsHqGOPzfxYv21Xv/AAxJSCxaxQFVijft6+o7dvUA6HXwVLvk5Fg0SpBpeJvps2O+c6Bhn42K68xLvj8w+b2+/wBNP+Mjq+a0cjIzkLj9yB9yPfXPTR7ccwwkOWFHy1DGJCuGAB/SRd+/oTqz8VHh2EobqPIcT24u36bODY6exbAoUAbY3seKdTeBRBskkCvfIP8AB0yb+Msqh1JbtWe6lhn6qCR7gH20JF4MgINuKHQLXoyxNGv8zL9iR66u2vhUcbBlBsdvp83/APbf29hoANc6WnbS00NFmmrT6WkIg9AEntWftrgvBpE86STbRumzlQOnIcVMhYktFHfLi6tyJoA8QRdk67reQl43QHiWUrftYq9cwPgryVj/AAU8kbRqEAmaSeIqAAAUZxxqhRQr2rtjR0SyqWCBR+YsKklj1hBfIk9z3wa1TuNxByX8tJBVWgRwLNVQ7dh3/btrW8K+FY05PuAm4nc28joKxdIim+Ea2aH1JJJJJJ3HwpspPn2sDfeNf/jTVdg76M7wyVCOMScACBRQx5P0IAOB31pbqBQhKleVfUhh7FQwB/ftnWJuPh+XauTsI0aF/mgL+WEYCuSHicEd198irNkbb4RMg57ueZpG7pFLJFEo9ECqRf1Y5OewwDF2FsD3G5ihYBnSQk9MSRBpX+gVWsfcih3NaaTc7hV5SbJkh7/luskqf5miVaBH+RmPsDrp/DfBoYB+TEqe5A6jeTbHJP1J1oVobsKZwm6ljmiZo224dxiQsgojHZ434/KQQyms+2s6pIFBTy9xLI5vjIqRqGJIY4PGl6QyqBZthRLAqbZNBupNuUhMcrNPA0liy5/Mj7HqBJPuVb2XVO4e45W/Dwu8QLCNbViyP0N1KKW1LBu2FI9NFyXYJJmf4F4xLI4/LYskI8x3FRCbgpkXmlqrEsLoUe4HomxLs9wZFceTGeVtIryE0eIPR5fF+lQM/wBIyL0f4RITBFyjMR4AcQeXGhQFjvis1WrNpu0YEfKVNcWwR7Y/320JNqynJKWAV/Gd7tx1bZJIgf8AEiLElONBgpNcuZUlWZcFgL48tL/xAAtyz7VCT0jcSPHR79SEAAiu9UGsDRe/8QZEKR0zvQA++SftxBP+xeL8T+DxSbV4vLEsio0iE3yDAE8+QIILEVQ+bt2BIGmo2XGUZOmq93r+C/xaeJonE86RyQMrM0bcjHIDySl+ZmIIHGrbkQBnXVfD24lk28T7hQkrKC6jH9rPE16Wa9zrG8B+E9v5UcyOzSPciygJ2kPKlRlKKAKAoXQGda27bdxqxRYtwR2XMLfbJZWP7qNQmKME3h/HH2+ZqjQfjXhke5gkglW0kFH3HqGB9GUgMD6EDWR4bt5pA3Jp9uxJJjZVIFnPF1JVv572eOa1CdkDSRy7mQOSoAYAmgQ4KhP4/ft7tZCUWnTOh2oYIgchmCgMR2JAFkfQnVusWDYM68k3cjK2VK0R37D141jvf1u9au2iKqAWLkfqPc/f0v7UPoO2mSS/Dp/Sve+w72Tf3sk/udN+GT+lfb5R7Ff9CR9idXVpjoAXHS0hpzoArfT6T6WqQ0W6WsjdbGdpWZZOK9HHqbsrW68a45odWSexxd0x+FThf8YlqrMklAqRxPubAo3jN0fWRG7ptYy+GTAAeYTTA35snyccp2yeQ+fvk1XbTReFTF0aSWwrBiOTd+gmr7C1Ye5DkWBakA29LWK/hc1n83DMSwLOQA7gsF+gVQAP8zdrrUB4TMEUCUgqpFh2zcZUenTxau31PfQBu6WmrUJZlRSzsFUZJY0B9ydAFmlqvz1/qX09R69tQfcoKt1FixZGRoAE8c2cEkR/ExrIi9VMvLt7Dvf299eZeHeFJI+43G3ZIEt4Y1jhUtHViKWjTK45PgfMGU9qr0Jtjz3Q3Mk3RGnCGNXAS2NvI+epiQFA7AKT3ahkfFfg5jj3O7gnZenzTHUbxsyqBfUpIwoGCO2gl4yJNk4oJLIFAAC8Y6A/6ipP0/jAzoWwbsySuGoOq0y8e4BVVFY9T31ubreQwoWmJDFuCxjMjN3CKo+ZiP2rN1nV/hk0O4TnGTg8WBwysO6sp+Vh7H7jFHTjJIHnsBWOqwD7Ht9f47/b650P4eWKcqBYs3M/5gxFdz2ArvgVrUnjCmu+sT4lULF5i9LCSIGRQvNVaVFYixnpJsHFXpNlKkqB/DvEW2W5TbQgSRSsvGEs3ODnjoIDL5PSTxJXjRAsEAegEaxPBvh9YJHmMss0josZZ+A6UZmUAIqgUWb09dbWglESNQkhU91U/cA9tWMNR0FDqg9MaVaQ0r0AK9InUl0x0AR04OnrSrQBBzpaaTT6pDRbpaWlqRC0tLS0ALS0tLQAtVbiBXUowtT3GR/cZGrdLQBl/wDh7bZ/KFHuLYDIAOL7HiP4HtohvDIiFtb49rZr9fW8/Mwz6MR6nRh1E6AAP+RwXfli75d275yM4OT/ACdUePeG+ZsptvCOPONkQdgOWP8A31qXpxoE8mT4P4GI286ZvO3BBuQjCgmysa/oT+5qySc6XiXwvtp5DJIh5EU3FmUNRtSwUjkymypORZrWwun0BSOWb4f3MWINwsif07kM7L2qpFIZh3+fkfrrD8Y3jnbb+KXgJ4Eegl0wEIlR1Ukmrsf+k69FOsrxb4f2u4DCeCKW+5ZQTjtnvpUJryDtq3JEOMqDjtkXq1dA+CwhIlRcKlqosmlU0BZzgaPOmND3pjqLamNAyGnI051G9ADA6fUtR0APWkdRGpE6AIPpaT6WqQ0f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2" descr="data:image/jpeg;base64,/9j/4AAQSkZJRgABAQAAAQABAAD/2wCEAAkGBxQTEhQUEhQVFBUVGBwXFRgXGBcXGRwcGBccGBwcHBoeHSggGBsmHBwcITEhJSkrLi4uHB8zODMsNygtLiwBCgoKDg0OGxAQGywmICQsLCwsLy8sLy80LDAsLy8sLC4sLywsLCwsLCwsLCwsLCwsLCwsLCwsLCwsLCwsLCwsLP/AABEIAOsA1wMBIgACEQEDEQH/xAAbAAABBQEBAAAAAAAAAAAAAAAEAAECAwUGB//EAD0QAAICAQMCBAQFAgQEBgMAAAECAxEhAAQSIjEFE0FRBjJhcRQjQoGRUqEzYrHwBxVy4RZTgsHR8XOS0v/EABgBAAMBAQAAAAAAAAAAAAAAAAABAgME/8QALxEAAgIBBAADBgYDAQAAAAAAAAECESEDEjFBBFHwYXGRocHhEyIysdHxQoHi0v/aAAwDAQACEQMRAD8A9v02n0tMY2lp9LQBE6808O8XZN9OJZtwEXeCKPrZ4+oSVEylrAasMAa45oa9LI1hL8IbQS+d5RL+Z5vVJKwMmafgzleQs1jHprOcW6o6fD6sIKSmuUcT4X8RbgJtN00ru243bQSxEnhxYgKFTshXuCKJvJOjPFp5E3kPGecJJv8AyyvnSFSgWElQvKgObP8A6dgBrsF+GNsJfNEXVyMlcm4B2AVnCXxDkAdVX6986qHwptQIVEZA27F4qklFMzcixPLrNj9V+3bUfhyqr9fc6peL0XLco1iS4Xd13/jar2e5HDeHfEO44bfdtI7PNvDBLEWJQIwFIsfZCvoQLs5vtq3wzc7gbffbpdxOX2006KrSPIhQRgLasSOhm58u/TRxruP/AA5tvOE3lDmHMg6m4cyKMnl3w54+ar9e+r/CvA4NusiwoVWRi8gZ3k5Mwok82Pcd9C0pdsc/G6L/AEw79nFt17qdI84/5xPGqxiaVxufDW3DMZHLJMI3fmrE2gtK4jGe2gdn8R7qHa7g+c/IwQvGHdpWp3CPKGa+GTXG+7A1jXpcfwrtV8yov8RPKbrkNRk2US2/LQk/KtDUtl8L7WIOEhXrTy25FntP6esmlwMDGB7aX4UvMteO0EqcLyvLNNf0cX8Yc9rDF5G5nkYzRWnnyFuqFiVLcuXGQqGo9jdd9UeLeL14VtNwk89tOvnsJZeWQ/mJ81hQVwPYA9ySe3X4P2n/AJTHrV7MsxPJF4qbL30qKA9PTSb4P2nHh5PSZPNrzJa8yq5/P3o/6e2m9OVszh4vRUYqSbafOM8+0813fiG4Oz37ySzI67lVA86U+WrFrQdXYXR+30Guj/4bbh23W/DBkQGNo4uTcUWQu3yk0GKhb+t66iX4R2jiQNFYlfzJAZJaZs5I59+o/wCwNG7HwaGGSSWNOLy15jcnblXa7JGNEdNqSfrv+RavjNOenKCjl/8AP8P4nMf8RZnV9j5bS9c/BkilaMuDXTYZRZ7Ak4vuNYvjXje+22z2fnc/PRzNNxskxRuFVZCtjq5j5jR45N4PoW/8JimaNpU5NE3KM2w4tYNiiM4Gq9/4LDMXMilvMTyn65ACgblVBgO/rV5Pvpy0222mRpeLhGMIyjaXPty/o/iked/8Q/ESd2FQs6SbIyRpzbhy/NPm8boFY1Ldv0jUfDvEJ5jtoWnmVTspJwwlkDtLcgDF+VsFoEKcY7Vrum+EdoaPlHERgH5s2IiCOHz9qYj9/oNTf4X2piSIxdEYYR08gZQ4IYCQNzCkEgi6rGl+HK7NV4zRUFHbx3jy5PPtv49uJzs3LS2+1n5qkrRqzReYgkoMFvF4HcfQa7b/AIeTO/h8Du7uzcyzOzOx/MYd2JPYDRr/AA1tiyN5VGOMxJxaRQqEFSoCsAAQx9NG+G+Hx7eMRQrwRb4rbNVmzRYk99OGm4u2/WDHxPidPUhtjGs/+sfNfALrTaa9NrY4R9DwXze2ujQHt0qaqv3v/Np95MUUsByruPUj6enL2vv2sd9YG1+IF82QAEmTgUU9JsgoeQItQPL6sdNHGmlYHStpaiLoXV+tYH8Zr+dLTTKQRpaWlqSRaatPoKTxFRMIeLljXUAOItZGyb9PL9v1L9aADNIHQCeLoRKaaolLE4yAzqaz7xt3r008fiQZYmCP+a3EDptaBJZrbAHH0s5GL0AHaVaFi36tKYwGumPKhx6OAYXd3bgdvQ+2h08bQxJLwcCT5FbirHoL3luIHFWN36aANGtKtDNv15RrTXKCRjtSlur2JANfY+2oL4mpWR6PCPnbYyY2ZXAF3gqRZAB0AGVp61nP4wgijlIapGQKMA9bVZsigFtiO4AIq8atbxAeeIKPLy/MvFVy4/zdfz96ADdMTqo7hQwQsOZBIWxZA7kDVhGgB+Wm5abWZtPHoJJfJRiXpiOhwp4EK3FiOL0SLonQI1A2kRrET4t2nnPAZQrq3DqtVZqsqrnpZh6gGxrcB0AR0+g9/vxFQILEgtQq6Wr79zbKAO5JH7SG8XzzD+oJzv0I5UQPqMX/ANS++gYVWo3rOk8ZRYHnIYKhYVi24mlIzVMKYfRhdZ0RLuvzAgHI0GJsAAEkDv3OCaHoD9LAL71EjQcniFLOxQ1DdiwSxCB6A+oZR9zoyBgyqym1YBlPuCLB/jTAxvGPCY3QjgZHY0od3db79XIkKtXZr7WaB5Xwn4ecPKq80WKUpIkLGEFTDDIpVUYLhmkPH18wm7FN6IV1n+HyRmWbi1l3N4Ipo0SNgT74B+xGky4tJMs2eyRAChkqscpZX7/9bH++lo1hpaYi7S0hpaRJRJu0AYk4U0cE9zWMZz7ds320M/iG2BLeZDy9wylu30ycVoo7ZLbpHV8311jL+F/EeQ8KpIFBjtel07Ao3YspFcT1CrAqiQDUgkhfmqGNry4UqbvFsB3v66vEK4wOkUuBgew9tVbTYRx35aKpNAkDJqyAT3oEn+T76nvNysaM7mlRSzHvQAs6AJLAoLGhbfMaFmsC/fHvpGBaClVIFUKFCu1D0rWR4V8V7WewsoRhkxygxSAHsSj0aPcH1Gp7b4l2skoiSZWckqALI5Ldry7chRxd4OgVmi20QuHKguOzeooMMfszfydTMC5wOr5sDP399Z3iu2ksyJuPJVUo8gCgqyWNmh6ZrsNDbTbTuquN2/FhyW4YxYIoWDkA/NWDmsVWgqnVm15K1kA9/Qevf+dYvxbvWgh5wlFld0iQsvKzIyp6EfTv7fTWwnSg5tfEDkxoXQyTWBffXE+J71/EVMITytvfJpPynaRLITirBuAai1suRVdyVaVkSZXJ8PchI8z+fuTXCVQYHHBCqBWVrX65okmx6aM8G+MUG129h5ZSnUoeMv0niWYlgLJBoAkn01VMs0QgjgLSqhCylyGcoEYXyNW3LjZN9j3o6q26cHdjA5EjEt+VCpORRZ+fX7D1+nbQq7FT6JT/ABHPuUQxNHAsowgIaej9WpY245ri1evY6I3UFxQxpFLGduAIZFlTmoC8M3YcMALDd7vBAIDll4s4jMjFSCQka8l51xBBXsAAfej6+hez3vSzyMwHr5gReI9+n0N9yfSu+NaPbWM/EWewfeeE8Nq8MIR7iZPzRyUuwZucg4nkfMYsaXJY4xqfwH4zHGi7N/OSVTKR5vNgyxtllkKKrJkUB2DLrW2e6jIfJHlLycFTZDLasp/UBkWtjkCLsEa5DceHs0axuEmC5BLQkLahCByJcBe3IG6wbwdZ4uitrq0dgnxn4c7qg3cDvypVDgty7Ch3v01vhBZNCzgmhn7++vOo/D5XjWMyrEFkUw8xHIpZW5IDTCwGA6QR6AYGtqL4jnjA81IdwCBR28qhz94pCK/Zmr9tNwd4yG7zOqKL7D+B7V/ppigsGhY7Y7X7e2vO/EvjB3keeCcwwwxorLJEZFaUyOrRsF6vMFKKQmuVkHGu48B8Q8/bxSsFDuis6qbClhZX9tT2NSTDCgzgZ74/11IaUkoAskAe5wNQ225V15IyupuipBGDRyProGSrUEhUGwqg5yALybOfvnV16a9AFZ0tSbT6dlJk60+lpaRItUbnaq9FhlflIJBGQcEfUDHY1nV2uW+IfjaHayGLjJJIpS1RSbDWWAPYuqAvx71nQI3l3fCxMQpUFi1EIQD3s4BruLx9tcv4547LOksW2iYoW8kz8o6HVxkKITb0LAxRbWZvvG28Td9siR/hVaKR3L2ZImBdaXjRV3Uqeq6DdrBJmzgaFRHDHB5RBePiSisGPIkAKV9bwaN4xprAuQmLaQyxIpjSRUAVBIgcrQArqBpgMH10268OSSBFAZPLqSIw9LxsFNGMDF0zDjVEEggg6o200kM9+Wi8lLMVMnlmuIN9FBuqwL5Gj30SnislCOELYXLIeYBN1TNQoUVumJIJ4gabroaV8g+18STdbJG30sXloFadgeKs4IqMqfUV1D0NAXmtLcfETtiCPiPR5QR/EY6j9mK6xl8PUTCU7SBXv5uYaSsDlZS2aryTZPteH3m5Bkb85o6NEeSSMdN2RkX6jGfrpwUU7kE5Sa2p4Xr5g+/Jlr8Q7luQrlRj7+iDort3DEe5AOtHZbcqSA5blXIlVU4ruQAT+/vQxWsyBvMcqJmmXiSy+VwzVAfKKBJvleCupeC74LGGYqHINxqxYA8qAUmu+PWgTVnvro36Uv04ZnsnHLNmUSCzG0ar6lwxAVbs4Iqqu7r6DJI+z3LTRhyRwbK8R84J6f1EG8EEMVogkmzxmvLyjyn8l2tVU+Sy5tcOR8vr6EAgVZA1e26UvmRWI7mwOomjYHY1X/765aNCmLwpeCx4wAq3bBQOwHLv9z7nt21TJ4N+lpZmX1UkFftVY/8AahVa2NnGD3xRsfXUvEYwGH1GgDF323JQxJL5VjjzYviuriW5W5rNZNXZojWbFLCTykjAFlS6gBM2S4dT2Jwc977YvZ3O58ul5BVlbiSVvq4igMEDkqVmuwognRc0SnAAUC6oDF/2rQvNjn0kY0cqAiOGiozxAUqB2tjxwL+pbVk/i9LwbyIzws9TXQJJyEoEgdvoxyNE7hmjHSFIPb9Iskd69/f6et6zQFl5PIsTIHrmWwhDVQxRIJ7qQeXIWDetIusr5kLLoz5N1HI3llhJGVBblJG0Zshj0lP62q+PcDI6ajD4O0VPtVfasb5vDJAnMEDBTyfLJHcMVBGc0dFvvZGiElSoGPllwHHDy2cHkaGbwSKBIFEjOox+LS1IjqNwhoqVrnRUBlegVYklu5AwAMVrJ6jlybS0a9ekP/yeF2X8SZNxIw7TyNKp+6ACL+FH00d8PSDZ7ryBS7fdEtCBhUmAt4wOwV1HMD3En01RsYdvI7ebA8Y/qeMcCSDeQWoAVk1qbbT8Ju1naLltY1AUxV+W8xAeV0rqBHEcwTxAYkCydD29GVNZO+B0r1j+F/E203DmOGZXYAnFgEA0eJIpqPeu2sPxf49CpK22haZIuXOZjxhXhfLtcjgV3VCPqACQrHaOzOlrP8C3kku2ikmQRSOoZ0DcgpOav7aWqRSNXTafS0hEJLo139BrzfYedYh3G0PPdSTPuWkdOJHlnlwReReMKEiBYqaK4yRruvHfFV20RkKs5JCoi1yd2NKovFk+pwO51ygR0J3G4bluJbU8QXSKMsG8uMWpKiltv1MATS/K0SzK8M8EO0MgDMfMVVJih5cljBVfMBx5pBNsBn+NGeZTpH5jnt+XKrR9K5Yh16gVwRfrx7Xk7xK1DUZZM2EqRFbGV8zy6C4Jo9+xOdAQCJCvF4wwBY8tt5hDMbJRjZCnPY+nveh0Wo0s4BfCYpDJiQuqgmMbhJGYF3LnrYZ6WFMCcMi5qzuSpuOk8ohRAJ4tnkeJAHscGrNEDvqe5DSRiQsXYdQZVMZZO/Er39yLyCcVZ1MTF0KGvMoXmwLHfkK+tEUbGPpI5eaBJtsDEPPkCYtqCcWOPRwba6r1s1k5NQkD8RJG86g84+flEgoRRZcfmhsXVA4BGSX2haFTG5gc/q86Q292eq19RZqqzXodHrtY2iUyIrAWgoclrkVVVHtxIUaqUm8ExVKyMhMkLgc4S/SCOPJeR4cx3F5vPt6aHXbzAdAgPHszJk1j9JFHv6euq08MAmLrhCV4x8AByQku5b1LAkG/6BnNa15WK5q6s13zWBVHH7e2ihNgw2St8xwD049QSLIOGHY8SK++DobY05ULto/MAL8aVFANAMhq69M1ZBoni1aE07iukvWDVXePbFnJJ98fYLZ+MtZWJSwFMAXQDq5WuCxIBF4uuR9gNNqTlY4tbWvILhlcsQ8fADsQ4Yn+AK0273DLVIz/AEFXk/XH1yR++rYiTXIUf7d/rR7fTTyA0ayawNS1QrM6WUvhtvLxUq99LWFNsAFflZWwBV50RH4ksyO23Q8kYdDFVBUqp5KwJVlth1LYzqC7mb/yCfqJEA/1say/FKQxl4m26jkzkklULtWSpCguWYceQs4XJyFLOGVbmBUAL7ci2CIp3TjmzGgqi6smhXaj7XpbDdrLFHUAYdJZ2fIIHWOt1aM+len1Ols4mnnbgiNJt2pVaRzwJpg9s92qsAG4HucUQAaIblkEm2B4sJOUMbcJXYkNIVIHNlPEkrZsqOVY04SSllWW41HDJ7jb3HJ+HieOTi3Dz5JDHZFAkK7Eg2fTPf11XL4buGjXm7sAPmMsfSQMMlpzDd+7fe+wypNkCa8uRuXcnagG8dX+JX1OP4rJUm18uvKhRmx1dHsR8vMcSL/36NRc3SM3Pb2GwfC3nKJHk6yMq1tmu5ZTH1fWvbGNY218S20DLHMXMrAScYopnReo9SlLbiSOVkWe4CXQ1oNyiBhLJJEbsr54A6vXGKOcaE8DeL/mMKFoxHDEV2oVfmMgumf1IUHiAKzLnU4TG23HALvk2kij8Ptd50G03EULrxcD9CkhhV0Rw4myM51mbXxZdvUXGVohCkKxPt5kmdhyDd0AfHEUt4LGwBn2ELpFRoeSKPPfgrw+aCSWUbSaKKSNEWIupa0ZjzYNJSsQwHG2wgsknS16C2lprBawXaD8X3DRwSyIvJkRmVe9kCwMe50U90aq6xfa/r9NZyjdWB+QR6m3ur9qomvtk6Qjj/CpEk47lmbeT2ASoBEJIplSIn8mgSDfWQTZIxrR2u8SRreKUjpK8l4hQcqxN8l5HN+yqPfWP8StNt96J5EgjjeFovNFhSWkRrlyCgQA0xsUzCwasCfxfokBeQ88bfpXy5mjARQjPDZJtRY9CXW1BqopN5YcROo2+0RZWYLX6RljkAE92IujQr+l9aAOsHwOVuDefKQ8crQsOgIGVgUIAUEEpxarrqPpVacfiERH+JHYwRzUjOcG8g+h/wC40mqJWR9zvlRgGD9rwrN6n29cXX299A7LfKSkXWrKB5bFHQOACtNyWl9L7jIIzjVW72oFvDKxk4nqJDKAKsMVHI9xQGT9tVbwozJJ5oXhRQeVI7BmYG+TRheV4qj2++hqPTNIp1nj1/st3UpkdxFDCXTv5qWaN5JwKuh0ls8hmjQe3l8l5Imk8t5Cs/AsrgAUhbgoXpZgMkUKAFYvRbYOSeMksbotMiFKcEsytbqSDZPrxvkKNXqzb+GAlWaWZ6v52jNEgijSDtfbtgXempK7pEtUmgJNwC4Z9zCCq2ML08mYtnn/AEgfxo7aK0tN5gmQ8cBFomwbwT96P07aK28K0SwX1XC0KViAAP2v1yftoKJZZTMiu6BX8zkhVOJUUosDsWBDDPSD62NXubTf0IUVYfMhPJAOIHSxquNi6H+as/Swc9i8rcRSgXWBhQa/37aol3kwXgqQd+wlckknJJK2T3N/TQUG25dDpDYOVRi9EgfNagiwP3r6amELeRzkqpBgeYkDghsirkIq+4+T09D6+w1duttfHzBTAH5XaurB7VyH3GgdtueBHCF1Tu3Q3PkaHYY7Vo6bdcskhc1b4OBZAX1r1yK/nScvIKBoIViKMpYU1UXkN9JwFLUe3r2u8VepvuZ1J4pz5Hkbfj1YruDgChf+XWZufCZml5mZXhN2jYZhQ6QlVFRpgwbIoMCc6UO1Be12zHiTRMtdQoi1LdzZPbt650pTbwxqOLNHazP+ODMiqJY/LOVvpDPysKGY2oHegKxnRu9MqXaiVLBBBKFRVEDiMD9/X1zrnvG55riYL5IDNm1djQulo4sclN/12MjR80/BiBvH4sCemFGx9Pyz/P8Am+1ON+VjlwhKrOQrqyDjyC8uXsGHPuQCR2znuO2r124AxY+lnP73Y/Y6Wwe0ZmdpFs8HICcaySOkD1rIyB62dC7mCWWQOI2EVHm6SsOR4gAooNgDjRWiKbkGsGyTfHyJSKW3y8iOsEWDyidu3s3tj1Jv07alvt5t540hYdRclSQ8Z5BS5KtQojuKOCq321GELEcu+BVSTA/vl8+1iyTj01LxLx/ZRGN3Ks0MZkC8WLcnYRKVFWSaYe+cdzqFkqJu/Bm7kl2waVxIwkljDUAxWOVo1LgY5kKCarN41vXrnvgzwySGAmbEkztMyD5Yy/6R7n1Y+rFji9b+mJcGRtt2/wCJeNntRZAtMdiMBLA9Mtd/RhS1JRW5NsxJsqh+ULVFlIA7nBBJI7gCyStNFBc+4mEqqsQaI1b8gCps305Len89+9E7idUFswAus+/toXdR3KreeVClbjtQpsmu1NZ9iSDx7d9E7rapIAHHIA2O/eiPT76QjG8JjH5km5kRnlJHl8lKxoWxHj5m7Bj6lR6DWvNs0biWUHgbTHymiLHtg6GTwLbg2Ix3vuasAC6urwM60NCwVOW52zzLzH2ryRbwxJ55lkjle3MjLIFUMtVyMRUCNRZCE+pAbbeJRNInE7aXzYy/BIlD2K481LlkPI8cjvgm6r0xowasA12sdtcd8QQI+5hi28arJC4nmkC8VVWBHE0OtnyAPSuX6a0P2ELHJZtdksYwOo9yPoew/v8AfOjo3xegQs6uWpaNDMrcceoTh0n3Fn3v01eJxzKi8UT2q2B7evoe4rP0OmlaBvJPcRHDrll9O3JT3XOLxYPuO4BOocgfzI7PfkoA5MQAKN0Q4oDP2PoRDe+IqhC03IryB4swq6N8Qc/StUfjI3KmPksrMUFhkBKoXIe161CjBF98EWdKuyk08MImmRI5GkkCKpJB9TZ5ih6ZJF/Q/XVfhPicMUZCvbu3NmCEg8hYOAQDxAseh5e2ub3/AIjOJm4coNwlVAjpIsizFo/Ok5IFpaZgnI0U6iOVje23iCIvIB0YgUYo+ALCgw8u2DDkcKeRAOD66fQ1StMKg3scyu1niMsSHSvW+oCu16Hj2SovmKzsQCw/MkZTQNdPKiPpqsbgTFucTkgGmVZFB/8ATfJRn6j3IOA0KxgDiyliwA6y2bFAiz6/v31af5Xkhwd8GlHtSxzyb7WP7AgV99Z3ie2Y8R5SYYUpYHAYWKHy4rOf76j4kZwllkItbVQVz72xN0ey8TfscanyldR5nmFuRPUw8sAMeNhQvLpo8a74JHfUxkk8oextCh2Ed2+3RBeCpBObFilHE5H+xqb7qFCrLIoUAI3J7biAArMWJYsLySbIYkk1oAJuAKkRJiDfNjLgVg1XFCCc8a+W/XQsmxdJEkmCNDNQ4USQeJICkBfMJ7kOGNBvbKnF1wOLinyb/izRCltGZVLA4LWy/p9QOLAn/qXWZ4R4hLNt9uBCeBUBfzEU4scaPYiqHpjWLs9htBJIyrKL7vwcsqKCoW2B4qOJq8AAADtWy+yMaJ+bMGFMUV1FZGF6cKDYHtjVRu1EUq2t9Bfhe03DLEea2qj/ABQZSCBS9iBgV2okjv3votlt2CsHK3ZriKABArF5P11zW030kcbNwlZhZ4kAs+b6aPfOcVfarzs7TxKZq5QViyRKpA7e9Mf3UdtKqdMSdgu88OQEclUlqslReD64z21z22h83xKGNxUaPM3CqUvtxHw7fMLl8zP6s+mtXdIkjyFoATZs/iVS/UEgkFWIoX/fGh93tI2W4nXbzJIHjKlWZX4hAzViUMSVcE5BNG1BBFeQPg7oDT6zPhvxI7nabedgFM0SSEDsCygkDWkNSMxV4/imr5sX0J/R/WF5HHoT+ofYPpxIq7prYAtjjY7BLvv3+lA+uRnS0xl+8WD8QhdR5wAETWQxDMeSrkclFAsM4okaJ23mmRixjMeQvEmwQazj73n2wM3HxAzggxcCmOQKkv8ANkjrVa4/vj1vQUe6ij8wwIWkBblGrW1mWmJUE0STyyLr2yAhG3pr1jyePgYEG4JPb8s/Wr9R2J7en21X4Zv5ROYZkYI4EkDt36hyaJ/865r1Kj/KTpN0VGDknXWTcvXIRlpt/JJEojSImDcFjbTFU5KAgwAvMEOTeWFEGx11642AGPe71VI4lopjyNDlJHwOaNf4Sn26tPlEM6TdAFbr1x/GsLe7Rg4kj79nArIyARf6hf7jHtqvcyzM9cnANlAgQUOIssXrl1dgK9M6qi30g+Z4WFkE3wYEGiCtkXg+wx66qOO0DTfQoYZCAfxEikigGjjDd69V74r1z9DlTxyhlAkDi1cll4sOD2RigUK8lDYokXyBK6W73TkdiOTBVTsxBPdvUdOfQC6IOrYYvLVUcs7MKYqnzEe5A6RRrqP2OntxYYXI7+JKWjZmotyUKeBxdBukkAHiCLzTZqiBFNyVuNKevkt7JAAsHBawfWjggn10PNHEQWiVVPSG5RFVIZgAbZR2vNel+tEVjw4hvMDRA8SPy1I7kG1BfgWr1IzjsNH5U3d2DtpUFwmRx+ZSgW3KNyDjsCCuRV+v7av2cMS3Grs4LDknRx6hRD4pux+p7aoG8qhJ2c1j0BBJZg1Y7YHyi7N0DnQyIspowUDakygHvQIFnNf3PvrWLTv9jPKaNIcFLvfZmCcjyKqvS1WbosrG/YgdgBpx5ndU7+hcKTecqVIB+l/c+0tjtR5MRYXYDKSbzWDfa671jJ0WpxrBNJGupblkDcsVByD24+p5ECiQ1f8AbWT4gvFgWkZKvuFYLxXOGvHE1jFMffW9IAM6zt0tsWIY8Sa9AboZ9COw9ddOjK/ysxmqyAbDZJ5bGGZHlkjok8SRxB42FIoAuBm8AD7lbJdw6DmY1fvIOLNTiwaIKkVgjvjsaIq3ab48RZzY5L7Yuz6kH0oH+M6y99uGG4UCRl6GlYohZWCLxKhPMtnoqOIF3VGxxGGpBqTZrGSao0N3MqqecyK/JbCsEYgmsmRjzwfcdxgXo/w7bbcrUUvZSVj8yPpod+KYwc39dZp2UlDm8l8csoRwDQFVxtji8Jn6dicZhwKWG6eqzWPmo31D3r+T66Sk6oTozpEe8wQcznkfU+/y2TYHrePtpSL5aBztkAV15CIr2w3J7QYWjQH6imReApNujqGj/DlGIYHzSOQYX3o9+9g+p9skw7p3I2208sSsPzCjeZHAlnrawAXP6UIyRfYZpqMcp5Fb7N3/AIdzD8GsN2dqzbc+5EZpGPtyTi3766XWb4PsYdrGIUYWOpyzW7s2WdycsxJsk60VkUmgwJ9gQTrMpcAp2Z8wuWxdgAEEdPH5uWe5+n0vOloxtLQUATwK24UhwHVQStW3EMflaxxBJpgQbFdjR1dt5JTI4dFVP0Mp5cs4s44mv019ia0PumX8QnKBGOOMhBLg5+XoIoevWCLOO13bNFEr1MZCRZUuSVtsUoPELih039ToEHVrE8R+GIpW8wF4pBkMjGg3cN5ZuMsDnlxv0JIJB3Dpq0AnRjbTey8G5BGdGWN0PQeRYAvzyCrKQ6jiMY73XM+IRSRb6ZneaOPcCMRnhG9yKXBXCsQOJWrrsb11njGwv81DxkQDNWrKrcuLr+oA2QR1LZoiyDyU/jQmm/ETtHBBtQVQyOOJkYmN5QxoNGMxq1gks9gEVoi2ippPMf6+xRudhbM5keQITUbRkc5WUrfJAvFQCMirthyo6TbRifl2ws8c7rcqSVvsKy3c+h9T3OtHaeOwrKw5gm+QFNdkNY7djxLAnvbD01HdeNpLNGORVSSSBzFsMKLrt3P8V21SW7LJk6wiXiEwDQ+X1Khs8SCaA4iiTRrPreBqmffGUWGeFALPIoOxzZV7Wvft9fTVh3w5DjGrAEnvFZxXTbjiaGRXb99N4jv1YBPKZxak1lQQQ2GWwSpGQCPvrWMZWlH6Gba7JSzYVaaYOSzsoSgqnkbtgrC6FLyNNdVnUN5sNqByG327kHnRWJa5Vb2wxgDPrjQbxMMwwpxPSIiiRgEBDyuwb6VHrhK+0/yO08LpJRYqORwD3ARyKqu329KGUovlmnVL1ZftzF8nlxw1QjSkflYBakjuxxr7ZPaydXwjaryvyY/1AigCM0cFR9jmj3FjVXh0KPF0oU4BTTKwuxjLLdgADBse965z4x8Qm8x4dv5sfNT5zWXWihqgFJ4nlROGBK4rjyiclFWa+H0XrT2rHtfSOy2u+VI1Uqym3AUqSAFdhRZbUdvf7XrK3O+sqI+bcjZeNUdRXVxPVjkMcqr6g1rN8G+IdpBtvLmk4mB/KJ6nYtxEhegC1FmaiaGgH+NIGKiKISyyS8CsquDwPCmCojniYzea+Umj21P4kUqbNpeE1ZNyUXtvnhGnDLJIaTci/rtiAM+5avf76KjhkJMcjo61ZpOPqPQs1jJsGwf5Gob3xSLizRSAFkuMsXjjAAxgq5v1JKjpIIB76Gj8XIYX5TM4FhXNKQBdWgZwcGyBQK4HrpdHG0FT+FqeROc8qHckEkeue+byf9A2USI6OEc3mrwQbUj2NH3/AH7jW9J/f/fr7azNiiFuUjlQzEjniiT2+xORn9+w116Wpug9+UjJxpraC7TwmJgx8lK5HiGtiBgn79XI/TA1m7TwlppZoG3P4aVGEkEadEToxsMVDcpexjazimIrlet6N3VnRUDcGJYElCAzlsWvXVjIxkZyNZ8+4gmBj3McZZCKVT5zqSO44KGjYDNijV+2uNZ4RrNZCE+GN6aQttETAZ1jLGhfyRvaq2e5LDHY62PDPht9tA0e3lVHZy7S+WC7E+r2SGb7AChQC6xNhutxDjayvMn/AJO7WRa+iTlOXocMHzWQDrrPAPG13Kt0PFLGQJYnrkpIsZFqykdmBIOm1t5Qk0Vw+DXR3D+fJXEsF8oED04qe1kmiT30TsvC4Ym5RxqjEcSR3q7r+c60NNjSKItp9MdPoAoYuJcSJxIHQRTDvZBBzdHBH6TnQvhhj82TjEkb21lRk9Qy/SKZqsd7GQTqG8MH4pA6HzKHF+YHc4HDmGcWPRSBj2NbB0AMdcz4n8XCOUpDDJuVS/OaLj0N+lRZHmP7otkCsZGsr44WXzuTtK+1WMFkgfi8ZBJeR0Uh5RxFAA0M2r4AFO12sKBUhm8oix5btxYN1EgeYLvucZv66ajeBWgvd7zebtPKdYokcjmIXkeXjdmMngqRlh0luWM1eNYHx/4YqRQKQVaAho44G5sEoIAkYUHpIVuYXkgRqJ7a0dpbD/DkLH5ivmf1ADpO4tQL7A9/rWtKPbOxeZ4WbiwObsBU4mkLHAQjps5ViFtySTg0smkJL/Hn17kB/DuwfawptZCHfkeDuCQ9m+F9+ajpANWFBANEDRdZkDc+GL5YfkQB6dXcgY+uiZ5FZPl81WweNNfr+/b+a1zni3iEh4pUzJXIs3Dkqow5LLdllFqPM9OWeRDEKM9qoexajvvv19Ph5Gr4R4fEGlUs8kkZBkLCJ8muQVSpIRSBjFH3xRG9iK15bkDlkFYgACDkhUFZrP1+50Ds4ZGLcI2HI8qL+mRn868YNj+O2peIwmOWw7FmtQlLRX1DFhSr9Tmh99bvShLEX0ZLUa5X7FmygkiBUhSrOXcvKzm2rkFBX6X9TZ9SdXt4cjTq5DLIAEDk9QUsGIzeLAwbF1jGobeFjhpG5RmgVr1VW/UGujdE5xm9Ti2hRl4yOLNkVEB7/wBA9aHvn99RDZWRSclIMdJBaeYeN5wOWD79v7a5rdeDStuWYGrdWMi8SwU+TApIYUHCGemogC7skV0s21o20jAXng4wR+2D99BPBH5rnz2tVjUqzjv1sbXHoUOs3pxdW6N9LXlC6S4Oc2+yaMMZoCrt1SwlVkiUK7FTyCNxoDkACAOV9zZMHgG3EZZ1DAAMZArxBDydRw5WY1K0CF4gUpWrwX+B2rvEi5k4fL5slNwYD0YgdTVddveq0MfFYtr5kUizEQORIsK1CwljAVeTUXZY6diP1E+pA1WptUYpLJUdSWo5Nul9PL6Z9lg+72CqwQx0Fwp83PQixkAcSSVQBCx9KJySBCLw2I8eUc0ZgHMcSHACC7W0DO9ACgtjp9dbXiO1QrtpJCq+YE5MRRchCwRvSupjZ7DkKokgfc7CKLgY444uoIHVEXgArENeOKgjjjPV6DOpRhLBCLdzshdQnG8F+SsM/NVEURkVYKkN2IsnZ7dG4iUsjDs0RI7+l/MBWP8A7Os7cb4m1idmPLpMXloeVjiel7KHt2yBftpx4VIOLAs2Bzt2iyQCWCgkKc9gcG/SgOhbVGn2ZU7NHdiHZ7eRlUuVyhJ6mZuhUBOTyLBMn9WlsPghJFll3aq25npiY+nySoAQROByDChb9yR6AAADwrYNPvYkfkE24/ESAyvICx5JEpvH9T++F7evoYGuc0eXk4fwrwjxGRQk7xQeWApkAEzysP1iwqRj6FSbvt63+B+CbtN95szR8FiKM8djz+q4+cZxGydeQc8/QCtdidMdFIVCrS0tOBoKGbS0jpaaGCTzzCdVVLiIFtxBo3XfzL7f5KFd84P0+lpCPPPjTwmD8fHJMgCTwmJ5CXUB0dfLXzFIMfJWkFWA2AbwNHDwk3iQqvoqpHQ/YqR6kAdgPS86u+OfE42RtooleVjEWEccjgK0oyzKCEsK3cjsdS3salCDJSXk9yD6U3veeoHOqyTiytPDDZZnLyFPL5Mqglb5FSVUYJo2OxHqMaH8UhZQjQnizIcWoY2aplzfGvmAqxXbVA2wZD5UrsSQEuU8hkLdBwHGLzXrZsnVniiVGFCzMcluHlgdzxJWTBIBCAg12yANVByjKv3Ke1xyDicGTiXl51ydCFQ8bVRZQAkWwHUKAJr0vQUmS+I8tAAC3Gm6ThFsClBvFepHroPYDKBjNHKy8GlDKqnJbjwLHHO66Sc59dTkVyV5LuHXkOYbyuJrIoVnNYtRYFaaX5njPw+RMpWkugyDaeWkkkBEpTkWjc3RokFarj/0djWOJsnN+G/El3AO4RopI2pSw5B1IsiPjxsn1q8iiLvWlt9ir/4cIUqf1Kqi+/cX/oQD37Uc0eGSo80kTxRvzZnR4+IPKmJYq1C6/wARRms9qClPaqXZpFKf6vXv/n0tKRpDK3lKFAVQGe6fua41yXiS336TfcabypCeMnkEGuQprI+tmjnt6fTVey8RNUVeR65Mix8ZEGKDIWv9xg4q7GrWEcr9cLggHLgACjdEhrGRdfT6azXsFNO6Y28hjFuyxlVHUKQnsMC/U2PbuNVKyq45webKSeRKFlFk31BTaj5B9P51BvD4a5eSeIoR1GzKeoEsTXUMYHrZJskUzbhuR4tMFxQO3ZiKFEWf57evsNaq5JNq/Il1HC/2W7TcRg2qiH9TXGY7AHFQDQwOXp/86GjmciRH8uRWdmU81jIDSMwFW3WprqxkA4OlAoUuZAzAgciY2o9VIOAvIyLGbBusas8+DP5T3/8Agkb+4Q2P+3bQ0ndJkptEtpByjXzGlVq4sqTSFQRYPECgARkUBgg/XVs1KFVwChJPWQaJDDib9LYAHNk5zV0eKgKVbj0s6rIO6kHpFjGbIH1BANjAl4d4ogSQTJ5QVnjj5tGeSq5pgA1lSAgqr6c+5yppIt0+CDbuBW6iiFBy9ARZKE2Aa7Fau+9gGtXQ+KRFlRZFbl2AOe3I/fsT+59BoOT4k28dxgqz3axw8Gkd5H+XipCl8g3fy0SR3IvhMZ3u5njd90IiqleDNCqLwVXjkUqG5l+ZxeCM9tIltG9/w725aA7p2Bk3fGVwopFKoI+K2SSKUZJz9NdVqvbQKiqiAKqgKoHYACgNW6Y0qI6bUzptAxDUtMNLQBFzpaTjS00UizSI0+lpEnnvxDu0G9hZYZ45Xil80qgDMq8VUk8qamIr6sK1Zs7DnkJuLE8/NiiWM2cEkZvP273Wtz4m8GD8txHK8UyIRyHWrIOoo8Z6WU/sfYjWBtds24g28/CESvArZUtxLqGqMlqVQcVkd/c6uMmiWgpZnvnHHy5AMKqgG9OJZSp9P2b6DRSNzBaRTFxOAxW1x89gkCwa9exB7kawPDIDLHG24MVfrWQsJF6jyUlZSuKwfteiNo6raNEnMkc5F+RjYoKpv8uryST76tpPGPeIuG2F8g0pFlTxkdRZrqIIBUX/AE33NWaBMMnkrbSYY1ydiTeTQVrCmrNk/pyND7HaMrlki23E0p4EDFWe0VmyT0lq7e+tbabQPzXvWM5sUDn+av1rSnLKTdoSRHYb9CgAdASaRVfmW+tjNn6/XRH4BGILBbqwavAIOT9yD/fRMTcQACtj6Ht9Degd5uPlUN2FEFc1Y6jTdhWpqL4LtoC3nhKyTLOhI3Ma8Y5OTdgSwVlsB0JJsHvfftV258VTgIpajkbj+WSW5rzXkUx+YpWz2vvYBBARlANsRkYPv+3f0OfodBeJbGKZlJyxB4sleYFZl5cG7ry7EgjBbIu9Q4tGkNRWt3r7BHiO8gcvczm6pCDwRkIIZRxtWB9j6nTxwJwUxbiSRvZwoBojkSPLBwDgCgTj3Ic+JSwgcrnjApKA800LAZcc2wcrR/y9zqxd4rjkJA/InN2B3pR7AURXfBvN6E7FKNK+gKHw+QCvN6Q/MdAus9NliWOR1kX0+t4KhUorNI3PPohFDAqgSTnN/X6aM2IDkV2rNaF3WwQSMSGvBvky4Ax2PtodkIfebQSRlTdOeAq1OVLYPdTirxXf01lbzfJEoKxpIwdYVHSihyKVZHr8pcAX9QACSBqjxbBijiXqnlEaO7yBB0M1nJrCmgKJNZAHUBufMp4pfD5mmPIcEZ3ha1J5h2ZV4n+kkNyqv6taJrY0yJPODs/APhyOHbwxyqkkidbvxGZWPJnB9CWJNjWrs2OVJJKGixAHLAIbGDg0SAMhsDQ3w1Gy7WASM7P5a8i4HO6FhqAyDjtojcuEZXPY2rEmgBRYGj3oisf1H21mWi2XcKpAZlUnsCQLr29+4/nUDvohdyIKsHqGOPzfxYv21Xv/AAxJSCxaxQFVijft6+o7dvUA6HXwVLvk5Fg0SpBpeJvps2O+c6Bhn42K68xLvj8w+b2+/wBNP+Mjq+a0cjIzkLj9yB9yPfXPTR7ccwwkOWFHy1DGJCuGAB/SRd+/oTqz8VHh2EobqPIcT24u36bODY6exbAoUAbY3seKdTeBRBskkCvfIP8AB0yb+Msqh1JbtWe6lhn6qCR7gH20JF4MgINuKHQLXoyxNGv8zL9iR66u2vhUcbBlBsdvp83/APbf29hoANc6WnbS00NFmmrT6WkIg9AEntWftrgvBpE86STbRumzlQOnIcVMhYktFHfLi6tyJoA8QRdk67reQl43QHiWUrftYq9cwPgryVj/AAU8kbRqEAmaSeIqAAAUZxxqhRQr2rtjR0SyqWCBR+YsKklj1hBfIk9z3wa1TuNxByX8tJBVWgRwLNVQ7dh3/btrW8K+FY05PuAm4nc28joKxdIim+Ea2aH1JJJJJJ3HwpspPn2sDfeNf/jTVdg76M7wyVCOMScACBRQx5P0IAOB31pbqBQhKleVfUhh7FQwB/ftnWJuPh+XauTsI0aF/mgL+WEYCuSHicEd198irNkbb4RMg57ueZpG7pFLJFEo9ECqRf1Y5OewwDF2FsD3G5ihYBnSQk9MSRBpX+gVWsfcih3NaaTc7hV5SbJkh7/luskqf5miVaBH+RmPsDrp/DfBoYB+TEqe5A6jeTbHJP1J1oVobsKZwm6ljmiZo224dxiQsgojHZ434/KQQyms+2s6pIFBTy9xLI5vjIqRqGJIY4PGl6QyqBZthRLAqbZNBupNuUhMcrNPA0liy5/Mj7HqBJPuVb2XVO4e45W/Dwu8QLCNbViyP0N1KKW1LBu2FI9NFyXYJJmf4F4xLI4/LYskI8x3FRCbgpkXmlqrEsLoUe4HomxLs9wZFceTGeVtIryE0eIPR5fF+lQM/wBIyL0f4RITBFyjMR4AcQeXGhQFjvis1WrNpu0YEfKVNcWwR7Y/320JNqynJKWAV/Gd7tx1bZJIgf8AEiLElONBgpNcuZUlWZcFgL48tL/xAAtyz7VCT0jcSPHR79SEAAiu9UGsDRe/8QZEKR0zvQA++SftxBP+xeL8T+DxSbV4vLEsio0iE3yDAE8+QIILEVQ+bt2BIGmo2XGUZOmq93r+C/xaeJonE86RyQMrM0bcjHIDySl+ZmIIHGrbkQBnXVfD24lk28T7hQkrKC6jH9rPE16Wa9zrG8B+E9v5UcyOzSPciygJ2kPKlRlKKAKAoXQGda27bdxqxRYtwR2XMLfbJZWP7qNQmKME3h/HH2+ZqjQfjXhke5gkglW0kFH3HqGB9GUgMD6EDWR4bt5pA3Jp9uxJJjZVIFnPF1JVv572eOa1CdkDSRy7mQOSoAYAmgQ4KhP4/ft7tZCUWnTOh2oYIgchmCgMR2JAFkfQnVusWDYM68k3cjK2VK0R37D141jvf1u9au2iKqAWLkfqPc/f0v7UPoO2mSS/Dp/Sve+w72Tf3sk/udN+GT+lfb5R7Ff9CR9idXVpjoAXHS0hpzoArfT6T6WqQ0W6WsjdbGdpWZZOK9HHqbsrW68a45odWSexxd0x+FThf8YlqrMklAqRxPubAo3jN0fWRG7ptYy+GTAAeYTTA35snyccp2yeQ+fvk1XbTReFTF0aSWwrBiOTd+gmr7C1Ye5DkWBakA29LWK/hc1n83DMSwLOQA7gsF+gVQAP8zdrrUB4TMEUCUgqpFh2zcZUenTxau31PfQBu6WmrUJZlRSzsFUZJY0B9ydAFmlqvz1/qX09R69tQfcoKt1FixZGRoAE8c2cEkR/ExrIi9VMvLt7Dvf299eZeHeFJI+43G3ZIEt4Y1jhUtHViKWjTK45PgfMGU9qr0Jtjz3Q3Mk3RGnCGNXAS2NvI+epiQFA7AKT3ahkfFfg5jj3O7gnZenzTHUbxsyqBfUpIwoGCO2gl4yJNk4oJLIFAAC8Y6A/6ipP0/jAzoWwbsySuGoOq0y8e4BVVFY9T31ubreQwoWmJDFuCxjMjN3CKo+ZiP2rN1nV/hk0O4TnGTg8WBwysO6sp+Vh7H7jFHTjJIHnsBWOqwD7Ht9f47/b650P4eWKcqBYs3M/5gxFdz2ArvgVrUnjCmu+sT4lULF5i9LCSIGRQvNVaVFYixnpJsHFXpNlKkqB/DvEW2W5TbQgSRSsvGEs3ODnjoIDL5PSTxJXjRAsEAegEaxPBvh9YJHmMss0josZZ+A6UZmUAIqgUWb09dbWglESNQkhU91U/cA9tWMNR0FDqg9MaVaQ0r0AK9InUl0x0AR04OnrSrQBBzpaaTT6pDRbpaWlqRC0tLS0ALS0tLQAtVbiBXUowtT3GR/cZGrdLQBl/wDh7bZ/KFHuLYDIAOL7HiP4HtohvDIiFtb49rZr9fW8/Mwz6MR6nRh1E6AAP+RwXfli75d275yM4OT/ACdUePeG+ZsptvCOPONkQdgOWP8A31qXpxoE8mT4P4GI286ZvO3BBuQjCgmysa/oT+5qySc6XiXwvtp5DJIh5EU3FmUNRtSwUjkymypORZrWwun0BSOWb4f3MWINwsif07kM7L2qpFIZh3+fkfrrD8Y3jnbb+KXgJ4Eegl0wEIlR1Ukmrsf+k69FOsrxb4f2u4DCeCKW+5ZQTjtnvpUJryDtq3JEOMqDjtkXq1dA+CwhIlRcKlqosmlU0BZzgaPOmND3pjqLamNAyGnI051G9ADA6fUtR0APWkdRGpE6AIPpaT6WqQ0f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4" descr="data:image/jpeg;base64,/9j/4AAQSkZJRgABAQAAAQABAAD/2wCEAAkGBxQTEhQUEhQVFBUVGBwXFRgXGBcXGRwcGBccGBwcHBoeHSggGBsmHBwcITEhJSkrLi4uHB8zODMsNygtLiwBCgoKDg0OGxAQGywmICQsLCwsLy8sLy80LDAsLy8sLC4sLywsLCwsLCwsLCwsLCwsLCwsLCwsLCwsLCwsLCwsLP/AABEIAOsA1wMBIgACEQEDEQH/xAAbAAABBQEBAAAAAAAAAAAAAAAEAAECAwUGB//EAD0QAAICAQMCBAQFAgQEBgMAAAECAxEhAAQSIjEFE0FRBjJhcRQjQoGRUqEzYrHwBxVy4RZTgsHR8XOS0v/EABgBAAMBAQAAAAAAAAAAAAAAAAABAgME/8QALxEAAgIBBAADBgYDAQAAAAAAAAECESEDEjFBBFHwYXGRocHhEyIysdHxQoHi0v/aAAwDAQACEQMRAD8A9v02n0tMY2lp9LQBE6808O8XZN9OJZtwEXeCKPrZ4+oSVEylrAasMAa45oa9LI1hL8IbQS+d5RL+Z5vVJKwMmafgzleQs1jHprOcW6o6fD6sIKSmuUcT4X8RbgJtN00ru243bQSxEnhxYgKFTshXuCKJvJOjPFp5E3kPGecJJv8AyyvnSFSgWElQvKgObP8A6dgBrsF+GNsJfNEXVyMlcm4B2AVnCXxDkAdVX6986qHwptQIVEZA27F4qklFMzcixPLrNj9V+3bUfhyqr9fc6peL0XLco1iS4Xd13/jar2e5HDeHfEO44bfdtI7PNvDBLEWJQIwFIsfZCvoQLs5vtq3wzc7gbffbpdxOX2006KrSPIhQRgLasSOhm58u/TRxruP/AA5tvOE3lDmHMg6m4cyKMnl3w54+ar9e+r/CvA4NusiwoVWRi8gZ3k5Mwok82Pcd9C0pdsc/G6L/AEw79nFt17qdI84/5xPGqxiaVxufDW3DMZHLJMI3fmrE2gtK4jGe2gdn8R7qHa7g+c/IwQvGHdpWp3CPKGa+GTXG+7A1jXpcfwrtV8yov8RPKbrkNRk2US2/LQk/KtDUtl8L7WIOEhXrTy25FntP6esmlwMDGB7aX4UvMteO0EqcLyvLNNf0cX8Yc9rDF5G5nkYzRWnnyFuqFiVLcuXGQqGo9jdd9UeLeL14VtNwk89tOvnsJZeWQ/mJ81hQVwPYA9ySe3X4P2n/AJTHrV7MsxPJF4qbL30qKA9PTSb4P2nHh5PSZPNrzJa8yq5/P3o/6e2m9OVszh4vRUYqSbafOM8+0813fiG4Oz37ySzI67lVA86U+WrFrQdXYXR+30Guj/4bbh23W/DBkQGNo4uTcUWQu3yk0GKhb+t66iX4R2jiQNFYlfzJAZJaZs5I59+o/wCwNG7HwaGGSSWNOLy15jcnblXa7JGNEdNqSfrv+RavjNOenKCjl/8AP8P4nMf8RZnV9j5bS9c/BkilaMuDXTYZRZ7Ak4vuNYvjXje+22z2fnc/PRzNNxskxRuFVZCtjq5j5jR45N4PoW/8JimaNpU5NE3KM2w4tYNiiM4Gq9/4LDMXMilvMTyn65ACgblVBgO/rV5Pvpy0222mRpeLhGMIyjaXPty/o/iked/8Q/ESd2FQs6SbIyRpzbhy/NPm8boFY1Ldv0jUfDvEJ5jtoWnmVTspJwwlkDtLcgDF+VsFoEKcY7Vrum+EdoaPlHERgH5s2IiCOHz9qYj9/oNTf4X2piSIxdEYYR08gZQ4IYCQNzCkEgi6rGl+HK7NV4zRUFHbx3jy5PPtv49uJzs3LS2+1n5qkrRqzReYgkoMFvF4HcfQa7b/AIeTO/h8Du7uzcyzOzOx/MYd2JPYDRr/AA1tiyN5VGOMxJxaRQqEFSoCsAAQx9NG+G+Hx7eMRQrwRb4rbNVmzRYk99OGm4u2/WDHxPidPUhtjGs/+sfNfALrTaa9NrY4R9DwXze2ujQHt0qaqv3v/Np95MUUsByruPUj6enL2vv2sd9YG1+IF82QAEmTgUU9JsgoeQItQPL6sdNHGmlYHStpaiLoXV+tYH8Zr+dLTTKQRpaWlqSRaatPoKTxFRMIeLljXUAOItZGyb9PL9v1L9aADNIHQCeLoRKaaolLE4yAzqaz7xt3r008fiQZYmCP+a3EDptaBJZrbAHH0s5GL0AHaVaFi36tKYwGumPKhx6OAYXd3bgdvQ+2h08bQxJLwcCT5FbirHoL3luIHFWN36aANGtKtDNv15RrTXKCRjtSlur2JANfY+2oL4mpWR6PCPnbYyY2ZXAF3gqRZAB0AGVp61nP4wgijlIapGQKMA9bVZsigFtiO4AIq8atbxAeeIKPLy/MvFVy4/zdfz96ADdMTqo7hQwQsOZBIWxZA7kDVhGgB+Wm5abWZtPHoJJfJRiXpiOhwp4EK3FiOL0SLonQI1A2kRrET4t2nnPAZQrq3DqtVZqsqrnpZh6gGxrcB0AR0+g9/vxFQILEgtQq6Wr79zbKAO5JH7SG8XzzD+oJzv0I5UQPqMX/ANS++gYVWo3rOk8ZRYHnIYKhYVi24mlIzVMKYfRhdZ0RLuvzAgHI0GJsAAEkDv3OCaHoD9LAL71EjQcniFLOxQ1DdiwSxCB6A+oZR9zoyBgyqym1YBlPuCLB/jTAxvGPCY3QjgZHY0od3db79XIkKtXZr7WaB5Xwn4ecPKq80WKUpIkLGEFTDDIpVUYLhmkPH18wm7FN6IV1n+HyRmWbi1l3N4Ipo0SNgT74B+xGky4tJMs2eyRAChkqscpZX7/9bH++lo1hpaYi7S0hpaRJRJu0AYk4U0cE9zWMZz7ds320M/iG2BLeZDy9wylu30ycVoo7ZLbpHV8311jL+F/EeQ8KpIFBjtel07Ao3YspFcT1CrAqiQDUgkhfmqGNry4UqbvFsB3v66vEK4wOkUuBgew9tVbTYRx35aKpNAkDJqyAT3oEn+T76nvNysaM7mlRSzHvQAs6AJLAoLGhbfMaFmsC/fHvpGBaClVIFUKFCu1D0rWR4V8V7WewsoRhkxygxSAHsSj0aPcH1Gp7b4l2skoiSZWckqALI5Ldry7chRxd4OgVmi20QuHKguOzeooMMfszfydTMC5wOr5sDP399Z3iu2ksyJuPJVUo8gCgqyWNmh6ZrsNDbTbTuquN2/FhyW4YxYIoWDkA/NWDmsVWgqnVm15K1kA9/Qevf+dYvxbvWgh5wlFld0iQsvKzIyp6EfTv7fTWwnSg5tfEDkxoXQyTWBffXE+J71/EVMITytvfJpPynaRLITirBuAai1suRVdyVaVkSZXJ8PchI8z+fuTXCVQYHHBCqBWVrX65okmx6aM8G+MUG129h5ZSnUoeMv0niWYlgLJBoAkn01VMs0QgjgLSqhCylyGcoEYXyNW3LjZN9j3o6q26cHdjA5EjEt+VCpORRZ+fX7D1+nbQq7FT6JT/ABHPuUQxNHAsowgIaej9WpY245ri1evY6I3UFxQxpFLGduAIZFlTmoC8M3YcMALDd7vBAIDll4s4jMjFSCQka8l51xBBXsAAfej6+hez3vSzyMwHr5gReI9+n0N9yfSu+NaPbWM/EWewfeeE8Nq8MIR7iZPzRyUuwZucg4nkfMYsaXJY4xqfwH4zHGi7N/OSVTKR5vNgyxtllkKKrJkUB2DLrW2e6jIfJHlLycFTZDLasp/UBkWtjkCLsEa5DceHs0axuEmC5BLQkLahCByJcBe3IG6wbwdZ4uitrq0dgnxn4c7qg3cDvypVDgty7Ch3v01vhBZNCzgmhn7++vOo/D5XjWMyrEFkUw8xHIpZW5IDTCwGA6QR6AYGtqL4jnjA81IdwCBR28qhz94pCK/Zmr9tNwd4yG7zOqKL7D+B7V/ppigsGhY7Y7X7e2vO/EvjB3keeCcwwwxorLJEZFaUyOrRsF6vMFKKQmuVkHGu48B8Q8/bxSsFDuis6qbClhZX9tT2NSTDCgzgZ74/11IaUkoAskAe5wNQ225V15IyupuipBGDRyProGSrUEhUGwqg5yALybOfvnV16a9AFZ0tSbT6dlJk60+lpaRItUbnaq9FhlflIJBGQcEfUDHY1nV2uW+IfjaHayGLjJJIpS1RSbDWWAPYuqAvx71nQI3l3fCxMQpUFi1EIQD3s4BruLx9tcv4547LOksW2iYoW8kz8o6HVxkKITb0LAxRbWZvvG28Td9siR/hVaKR3L2ZImBdaXjRV3Uqeq6DdrBJmzgaFRHDHB5RBePiSisGPIkAKV9bwaN4xprAuQmLaQyxIpjSRUAVBIgcrQArqBpgMH10268OSSBFAZPLqSIw9LxsFNGMDF0zDjVEEggg6o200kM9+Wi8lLMVMnlmuIN9FBuqwL5Gj30SnislCOELYXLIeYBN1TNQoUVumJIJ4gabroaV8g+18STdbJG30sXloFadgeKs4IqMqfUV1D0NAXmtLcfETtiCPiPR5QR/EY6j9mK6xl8PUTCU7SBXv5uYaSsDlZS2aryTZPteH3m5Bkb85o6NEeSSMdN2RkX6jGfrpwUU7kE5Sa2p4Xr5g+/Jlr8Q7luQrlRj7+iDort3DEe5AOtHZbcqSA5blXIlVU4ruQAT+/vQxWsyBvMcqJmmXiSy+VwzVAfKKBJvleCupeC74LGGYqHINxqxYA8qAUmu+PWgTVnvro36Uv04ZnsnHLNmUSCzG0ar6lwxAVbs4Iqqu7r6DJI+z3LTRhyRwbK8R84J6f1EG8EEMVogkmzxmvLyjyn8l2tVU+Sy5tcOR8vr6EAgVZA1e26UvmRWI7mwOomjYHY1X/765aNCmLwpeCx4wAq3bBQOwHLv9z7nt21TJ4N+lpZmX1UkFftVY/8AahVa2NnGD3xRsfXUvEYwGH1GgDF323JQxJL5VjjzYviuriW5W5rNZNXZojWbFLCTykjAFlS6gBM2S4dT2Jwc977YvZ3O58ul5BVlbiSVvq4igMEDkqVmuwognRc0SnAAUC6oDF/2rQvNjn0kY0cqAiOGiozxAUqB2tjxwL+pbVk/i9LwbyIzws9TXQJJyEoEgdvoxyNE7hmjHSFIPb9Iskd69/f6et6zQFl5PIsTIHrmWwhDVQxRIJ7qQeXIWDetIusr5kLLoz5N1HI3llhJGVBblJG0Zshj0lP62q+PcDI6ajD4O0VPtVfasb5vDJAnMEDBTyfLJHcMVBGc0dFvvZGiElSoGPllwHHDy2cHkaGbwSKBIFEjOox+LS1IjqNwhoqVrnRUBlegVYklu5AwAMVrJ6jlybS0a9ekP/yeF2X8SZNxIw7TyNKp+6ACL+FH00d8PSDZ7ryBS7fdEtCBhUmAt4wOwV1HMD3En01RsYdvI7ebA8Y/qeMcCSDeQWoAVk1qbbT8Ju1naLltY1AUxV+W8xAeV0rqBHEcwTxAYkCydD29GVNZO+B0r1j+F/E203DmOGZXYAnFgEA0eJIpqPeu2sPxf49CpK22haZIuXOZjxhXhfLtcjgV3VCPqACQrHaOzOlrP8C3kku2ikmQRSOoZ0DcgpOav7aWqRSNXTafS0hEJLo139BrzfYedYh3G0PPdSTPuWkdOJHlnlwReReMKEiBYqaK4yRruvHfFV20RkKs5JCoi1yd2NKovFk+pwO51ygR0J3G4bluJbU8QXSKMsG8uMWpKiltv1MATS/K0SzK8M8EO0MgDMfMVVJih5cljBVfMBx5pBNsBn+NGeZTpH5jnt+XKrR9K5Yh16gVwRfrx7Xk7xK1DUZZM2EqRFbGV8zy6C4Jo9+xOdAQCJCvF4wwBY8tt5hDMbJRjZCnPY+nveh0Wo0s4BfCYpDJiQuqgmMbhJGYF3LnrYZ6WFMCcMi5qzuSpuOk8ohRAJ4tnkeJAHscGrNEDvqe5DSRiQsXYdQZVMZZO/Er39yLyCcVZ1MTF0KGvMoXmwLHfkK+tEUbGPpI5eaBJtsDEPPkCYtqCcWOPRwba6r1s1k5NQkD8RJG86g84+flEgoRRZcfmhsXVA4BGSX2haFTG5gc/q86Q292eq19RZqqzXodHrtY2iUyIrAWgoclrkVVVHtxIUaqUm8ExVKyMhMkLgc4S/SCOPJeR4cx3F5vPt6aHXbzAdAgPHszJk1j9JFHv6euq08MAmLrhCV4x8AByQku5b1LAkG/6BnNa15WK5q6s13zWBVHH7e2ihNgw2St8xwD049QSLIOGHY8SK++DobY05ULto/MAL8aVFANAMhq69M1ZBoni1aE07iukvWDVXePbFnJJ98fYLZ+MtZWJSwFMAXQDq5WuCxIBF4uuR9gNNqTlY4tbWvILhlcsQ8fADsQ4Yn+AK0273DLVIz/AEFXk/XH1yR++rYiTXIUf7d/rR7fTTyA0ayawNS1QrM6WUvhtvLxUq99LWFNsAFflZWwBV50RH4ksyO23Q8kYdDFVBUqp5KwJVlth1LYzqC7mb/yCfqJEA/1say/FKQxl4m26jkzkklULtWSpCguWYceQs4XJyFLOGVbmBUAL7ci2CIp3TjmzGgqi6smhXaj7XpbDdrLFHUAYdJZ2fIIHWOt1aM+len1Ols4mnnbgiNJt2pVaRzwJpg9s92qsAG4HucUQAaIblkEm2B4sJOUMbcJXYkNIVIHNlPEkrZsqOVY04SSllWW41HDJ7jb3HJ+HieOTi3Dz5JDHZFAkK7Eg2fTPf11XL4buGjXm7sAPmMsfSQMMlpzDd+7fe+wypNkCa8uRuXcnagG8dX+JX1OP4rJUm18uvKhRmx1dHsR8vMcSL/36NRc3SM3Pb2GwfC3nKJHk6yMq1tmu5ZTH1fWvbGNY218S20DLHMXMrAScYopnReo9SlLbiSOVkWe4CXQ1oNyiBhLJJEbsr54A6vXGKOcaE8DeL/mMKFoxHDEV2oVfmMgumf1IUHiAKzLnU4TG23HALvk2kij8Ptd50G03EULrxcD9CkhhV0Rw4myM51mbXxZdvUXGVohCkKxPt5kmdhyDd0AfHEUt4LGwBn2ELpFRoeSKPPfgrw+aCSWUbSaKKSNEWIupa0ZjzYNJSsQwHG2wgsknS16C2lprBawXaD8X3DRwSyIvJkRmVe9kCwMe50U90aq6xfa/r9NZyjdWB+QR6m3ur9qomvtk6Qjj/CpEk47lmbeT2ASoBEJIplSIn8mgSDfWQTZIxrR2u8SRreKUjpK8l4hQcqxN8l5HN+yqPfWP8StNt96J5EgjjeFovNFhSWkRrlyCgQA0xsUzCwasCfxfokBeQ88bfpXy5mjARQjPDZJtRY9CXW1BqopN5YcROo2+0RZWYLX6RljkAE92IujQr+l9aAOsHwOVuDefKQ8crQsOgIGVgUIAUEEpxarrqPpVacfiERH+JHYwRzUjOcG8g+h/wC40mqJWR9zvlRgGD9rwrN6n29cXX299A7LfKSkXWrKB5bFHQOACtNyWl9L7jIIzjVW72oFvDKxk4nqJDKAKsMVHI9xQGT9tVbwozJJ5oXhRQeVI7BmYG+TRheV4qj2++hqPTNIp1nj1/st3UpkdxFDCXTv5qWaN5JwKuh0ls8hmjQe3l8l5Imk8t5Cs/AsrgAUhbgoXpZgMkUKAFYvRbYOSeMksbotMiFKcEsytbqSDZPrxvkKNXqzb+GAlWaWZ6v52jNEgijSDtfbtgXempK7pEtUmgJNwC4Z9zCCq2ML08mYtnn/AEgfxo7aK0tN5gmQ8cBFomwbwT96P07aK28K0SwX1XC0KViAAP2v1yftoKJZZTMiu6BX8zkhVOJUUosDsWBDDPSD62NXubTf0IUVYfMhPJAOIHSxquNi6H+as/Swc9i8rcRSgXWBhQa/37aol3kwXgqQd+wlckknJJK2T3N/TQUG25dDpDYOVRi9EgfNagiwP3r6amELeRzkqpBgeYkDghsirkIq+4+T09D6+w1duttfHzBTAH5XaurB7VyH3GgdtueBHCF1Tu3Q3PkaHYY7Vo6bdcskhc1b4OBZAX1r1yK/nScvIKBoIViKMpYU1UXkN9JwFLUe3r2u8VepvuZ1J4pz5Hkbfj1YruDgChf+XWZufCZml5mZXhN2jYZhQ6QlVFRpgwbIoMCc6UO1Be12zHiTRMtdQoi1LdzZPbt650pTbwxqOLNHazP+ODMiqJY/LOVvpDPysKGY2oHegKxnRu9MqXaiVLBBBKFRVEDiMD9/X1zrnvG55riYL5IDNm1djQulo4sclN/12MjR80/BiBvH4sCemFGx9Pyz/P8Am+1ON+VjlwhKrOQrqyDjyC8uXsGHPuQCR2znuO2r124AxY+lnP73Y/Y6Wwe0ZmdpFs8HICcaySOkD1rIyB62dC7mCWWQOI2EVHm6SsOR4gAooNgDjRWiKbkGsGyTfHyJSKW3y8iOsEWDyidu3s3tj1Jv07alvt5t540hYdRclSQ8Z5BS5KtQojuKOCq321GELEcu+BVSTA/vl8+1iyTj01LxLx/ZRGN3Ks0MZkC8WLcnYRKVFWSaYe+cdzqFkqJu/Bm7kl2waVxIwkljDUAxWOVo1LgY5kKCarN41vXrnvgzwySGAmbEkztMyD5Yy/6R7n1Y+rFji9b+mJcGRtt2/wCJeNntRZAtMdiMBLA9Mtd/RhS1JRW5NsxJsqh+ULVFlIA7nBBJI7gCyStNFBc+4mEqqsQaI1b8gCps305Len89+9E7idUFswAus+/toXdR3KreeVClbjtQpsmu1NZ9iSDx7d9E7rapIAHHIA2O/eiPT76QjG8JjH5km5kRnlJHl8lKxoWxHj5m7Bj6lR6DWvNs0biWUHgbTHymiLHtg6GTwLbg2Ix3vuasAC6urwM60NCwVOW52zzLzH2ryRbwxJ55lkjle3MjLIFUMtVyMRUCNRZCE+pAbbeJRNInE7aXzYy/BIlD2K481LlkPI8cjvgm6r0xowasA12sdtcd8QQI+5hi28arJC4nmkC8VVWBHE0OtnyAPSuX6a0P2ELHJZtdksYwOo9yPoew/v8AfOjo3xegQs6uWpaNDMrcceoTh0n3Fn3v01eJxzKi8UT2q2B7evoe4rP0OmlaBvJPcRHDrll9O3JT3XOLxYPuO4BOocgfzI7PfkoA5MQAKN0Q4oDP2PoRDe+IqhC03IryB4swq6N8Qc/StUfjI3KmPksrMUFhkBKoXIe161CjBF98EWdKuyk08MImmRI5GkkCKpJB9TZ5ih6ZJF/Q/XVfhPicMUZCvbu3NmCEg8hYOAQDxAseh5e2ub3/AIjOJm4coNwlVAjpIsizFo/Ok5IFpaZgnI0U6iOVje23iCIvIB0YgUYo+ALCgw8u2DDkcKeRAOD66fQ1StMKg3scyu1niMsSHSvW+oCu16Hj2SovmKzsQCw/MkZTQNdPKiPpqsbgTFucTkgGmVZFB/8ATfJRn6j3IOA0KxgDiyliwA6y2bFAiz6/v31af5Xkhwd8GlHtSxzyb7WP7AgV99Z3ie2Y8R5SYYUpYHAYWKHy4rOf76j4kZwllkItbVQVz72xN0ey8TfscanyldR5nmFuRPUw8sAMeNhQvLpo8a74JHfUxkk8oextCh2Ed2+3RBeCpBObFilHE5H+xqb7qFCrLIoUAI3J7biAArMWJYsLySbIYkk1oAJuAKkRJiDfNjLgVg1XFCCc8a+W/XQsmxdJEkmCNDNQ4USQeJICkBfMJ7kOGNBvbKnF1wOLinyb/izRCltGZVLA4LWy/p9QOLAn/qXWZ4R4hLNt9uBCeBUBfzEU4scaPYiqHpjWLs9htBJIyrKL7vwcsqKCoW2B4qOJq8AAADtWy+yMaJ+bMGFMUV1FZGF6cKDYHtjVRu1EUq2t9Bfhe03DLEea2qj/ABQZSCBS9iBgV2okjv3votlt2CsHK3ZriKABArF5P11zW030kcbNwlZhZ4kAs+b6aPfOcVfarzs7TxKZq5QViyRKpA7e9Mf3UdtKqdMSdgu88OQEclUlqslReD64z21z22h83xKGNxUaPM3CqUvtxHw7fMLl8zP6s+mtXdIkjyFoATZs/iVS/UEgkFWIoX/fGh93tI2W4nXbzJIHjKlWZX4hAzViUMSVcE5BNG1BBFeQPg7oDT6zPhvxI7nabedgFM0SSEDsCygkDWkNSMxV4/imr5sX0J/R/WF5HHoT+ofYPpxIq7prYAtjjY7BLvv3+lA+uRnS0xl+8WD8QhdR5wAETWQxDMeSrkclFAsM4okaJ23mmRixjMeQvEmwQazj73n2wM3HxAzggxcCmOQKkv8ANkjrVa4/vj1vQUe6ij8wwIWkBblGrW1mWmJUE0STyyLr2yAhG3pr1jyePgYEG4JPb8s/Wr9R2J7en21X4Zv5ROYZkYI4EkDt36hyaJ/865r1Kj/KTpN0VGDknXWTcvXIRlpt/JJEojSImDcFjbTFU5KAgwAvMEOTeWFEGx11642AGPe71VI4lopjyNDlJHwOaNf4Sn26tPlEM6TdAFbr1x/GsLe7Rg4kj79nArIyARf6hf7jHtqvcyzM9cnANlAgQUOIssXrl1dgK9M6qi30g+Z4WFkE3wYEGiCtkXg+wx66qOO0DTfQoYZCAfxEikigGjjDd69V74r1z9DlTxyhlAkDi1cll4sOD2RigUK8lDYokXyBK6W73TkdiOTBVTsxBPdvUdOfQC6IOrYYvLVUcs7MKYqnzEe5A6RRrqP2OntxYYXI7+JKWjZmotyUKeBxdBukkAHiCLzTZqiBFNyVuNKevkt7JAAsHBawfWjggn10PNHEQWiVVPSG5RFVIZgAbZR2vNel+tEVjw4hvMDRA8SPy1I7kG1BfgWr1IzjsNH5U3d2DtpUFwmRx+ZSgW3KNyDjsCCuRV+v7av2cMS3Grs4LDknRx6hRD4pux+p7aoG8qhJ2c1j0BBJZg1Y7YHyi7N0DnQyIspowUDakygHvQIFnNf3PvrWLTv9jPKaNIcFLvfZmCcjyKqvS1WbosrG/YgdgBpx5ndU7+hcKTecqVIB+l/c+0tjtR5MRYXYDKSbzWDfa671jJ0WpxrBNJGupblkDcsVByD24+p5ECiQ1f8AbWT4gvFgWkZKvuFYLxXOGvHE1jFMffW9IAM6zt0tsWIY8Sa9AboZ9COw9ddOjK/ysxmqyAbDZJ5bGGZHlkjok8SRxB42FIoAuBm8AD7lbJdw6DmY1fvIOLNTiwaIKkVgjvjsaIq3ab48RZzY5L7Yuz6kH0oH+M6y99uGG4UCRl6GlYohZWCLxKhPMtnoqOIF3VGxxGGpBqTZrGSao0N3MqqecyK/JbCsEYgmsmRjzwfcdxgXo/w7bbcrUUvZSVj8yPpod+KYwc39dZp2UlDm8l8csoRwDQFVxtji8Jn6dicZhwKWG6eqzWPmo31D3r+T66Sk6oTozpEe8wQcznkfU+/y2TYHrePtpSL5aBztkAV15CIr2w3J7QYWjQH6imReApNujqGj/DlGIYHzSOQYX3o9+9g+p9skw7p3I2208sSsPzCjeZHAlnrawAXP6UIyRfYZpqMcp5Fb7N3/AIdzD8GsN2dqzbc+5EZpGPtyTi3766XWb4PsYdrGIUYWOpyzW7s2WdycsxJsk60VkUmgwJ9gQTrMpcAp2Z8wuWxdgAEEdPH5uWe5+n0vOloxtLQUATwK24UhwHVQStW3EMflaxxBJpgQbFdjR1dt5JTI4dFVP0Mp5cs4s44mv019ia0PumX8QnKBGOOMhBLg5+XoIoevWCLOO13bNFEr1MZCRZUuSVtsUoPELih039ToEHVrE8R+GIpW8wF4pBkMjGg3cN5ZuMsDnlxv0JIJB3Dpq0AnRjbTey8G5BGdGWN0PQeRYAvzyCrKQ6jiMY73XM+IRSRb6ZneaOPcCMRnhG9yKXBXCsQOJWrrsb11njGwv81DxkQDNWrKrcuLr+oA2QR1LZoiyDyU/jQmm/ETtHBBtQVQyOOJkYmN5QxoNGMxq1gks9gEVoi2ippPMf6+xRudhbM5keQITUbRkc5WUrfJAvFQCMirthyo6TbRifl2ws8c7rcqSVvsKy3c+h9T3OtHaeOwrKw5gm+QFNdkNY7djxLAnvbD01HdeNpLNGORVSSSBzFsMKLrt3P8V21SW7LJk6wiXiEwDQ+X1Khs8SCaA4iiTRrPreBqmffGUWGeFALPIoOxzZV7Wvft9fTVh3w5DjGrAEnvFZxXTbjiaGRXb99N4jv1YBPKZxak1lQQQ2GWwSpGQCPvrWMZWlH6Gba7JSzYVaaYOSzsoSgqnkbtgrC6FLyNNdVnUN5sNqByG327kHnRWJa5Vb2wxgDPrjQbxMMwwpxPSIiiRgEBDyuwb6VHrhK+0/yO08LpJRYqORwD3ARyKqu329KGUovlmnVL1ZftzF8nlxw1QjSkflYBakjuxxr7ZPaydXwjaryvyY/1AigCM0cFR9jmj3FjVXh0KPF0oU4BTTKwuxjLLdgADBse965z4x8Qm8x4dv5sfNT5zWXWihqgFJ4nlROGBK4rjyiclFWa+H0XrT2rHtfSOy2u+VI1Uqym3AUqSAFdhRZbUdvf7XrK3O+sqI+bcjZeNUdRXVxPVjkMcqr6g1rN8G+IdpBtvLmk4mB/KJ6nYtxEhegC1FmaiaGgH+NIGKiKISyyS8CsquDwPCmCojniYzea+Umj21P4kUqbNpeE1ZNyUXtvnhGnDLJIaTci/rtiAM+5avf76KjhkJMcjo61ZpOPqPQs1jJsGwf5Gob3xSLizRSAFkuMsXjjAAxgq5v1JKjpIIB76Gj8XIYX5TM4FhXNKQBdWgZwcGyBQK4HrpdHG0FT+FqeROc8qHckEkeue+byf9A2USI6OEc3mrwQbUj2NH3/AH7jW9J/f/fr7azNiiFuUjlQzEjniiT2+xORn9+w116Wpug9+UjJxpraC7TwmJgx8lK5HiGtiBgn79XI/TA1m7TwlppZoG3P4aVGEkEadEToxsMVDcpexjazimIrlet6N3VnRUDcGJYElCAzlsWvXVjIxkZyNZ8+4gmBj3McZZCKVT5zqSO44KGjYDNijV+2uNZ4RrNZCE+GN6aQttETAZ1jLGhfyRvaq2e5LDHY62PDPht9tA0e3lVHZy7S+WC7E+r2SGb7AChQC6xNhutxDjayvMn/AJO7WRa+iTlOXocMHzWQDrrPAPG13Kt0PFLGQJYnrkpIsZFqykdmBIOm1t5Qk0Vw+DXR3D+fJXEsF8oED04qe1kmiT30TsvC4Ym5RxqjEcSR3q7r+c60NNjSKItp9MdPoAoYuJcSJxIHQRTDvZBBzdHBH6TnQvhhj82TjEkb21lRk9Qy/SKZqsd7GQTqG8MH4pA6HzKHF+YHc4HDmGcWPRSBj2NbB0AMdcz4n8XCOUpDDJuVS/OaLj0N+lRZHmP7otkCsZGsr44WXzuTtK+1WMFkgfi8ZBJeR0Uh5RxFAA0M2r4AFO12sKBUhm8oix5btxYN1EgeYLvucZv66ajeBWgvd7zebtPKdYokcjmIXkeXjdmMngqRlh0luWM1eNYHx/4YqRQKQVaAho44G5sEoIAkYUHpIVuYXkgRqJ7a0dpbD/DkLH5ivmf1ADpO4tQL7A9/rWtKPbOxeZ4WbiwObsBU4mkLHAQjps5ViFtySTg0smkJL/Hn17kB/DuwfawptZCHfkeDuCQ9m+F9+ajpANWFBANEDRdZkDc+GL5YfkQB6dXcgY+uiZ5FZPl81WweNNfr+/b+a1zni3iEh4pUzJXIs3Dkqow5LLdllFqPM9OWeRDEKM9qoexajvvv19Ph5Gr4R4fEGlUs8kkZBkLCJ8muQVSpIRSBjFH3xRG9iK15bkDlkFYgACDkhUFZrP1+50Ds4ZGLcI2HI8qL+mRn868YNj+O2peIwmOWw7FmtQlLRX1DFhSr9Tmh99bvShLEX0ZLUa5X7FmygkiBUhSrOXcvKzm2rkFBX6X9TZ9SdXt4cjTq5DLIAEDk9QUsGIzeLAwbF1jGobeFjhpG5RmgVr1VW/UGujdE5xm9Ti2hRl4yOLNkVEB7/wBA9aHvn99RDZWRSclIMdJBaeYeN5wOWD79v7a5rdeDStuWYGrdWMi8SwU+TApIYUHCGemogC7skV0s21o20jAXng4wR+2D99BPBH5rnz2tVjUqzjv1sbXHoUOs3pxdW6N9LXlC6S4Oc2+yaMMZoCrt1SwlVkiUK7FTyCNxoDkACAOV9zZMHgG3EZZ1DAAMZArxBDydRw5WY1K0CF4gUpWrwX+B2rvEi5k4fL5slNwYD0YgdTVddveq0MfFYtr5kUizEQORIsK1CwljAVeTUXZY6diP1E+pA1WptUYpLJUdSWo5Nul9PL6Z9lg+72CqwQx0Fwp83PQixkAcSSVQBCx9KJySBCLw2I8eUc0ZgHMcSHACC7W0DO9ACgtjp9dbXiO1QrtpJCq+YE5MRRchCwRvSupjZ7DkKokgfc7CKLgY444uoIHVEXgArENeOKgjjjPV6DOpRhLBCLdzshdQnG8F+SsM/NVEURkVYKkN2IsnZ7dG4iUsjDs0RI7+l/MBWP8A7Os7cb4m1idmPLpMXloeVjiel7KHt2yBftpx4VIOLAs2Bzt2iyQCWCgkKc9gcG/SgOhbVGn2ZU7NHdiHZ7eRlUuVyhJ6mZuhUBOTyLBMn9WlsPghJFll3aq25npiY+nySoAQROByDChb9yR6AAADwrYNPvYkfkE24/ESAyvICx5JEpvH9T++F7evoYGuc0eXk4fwrwjxGRQk7xQeWApkAEzysP1iwqRj6FSbvt63+B+CbtN95szR8FiKM8djz+q4+cZxGydeQc8/QCtdidMdFIVCrS0tOBoKGbS0jpaaGCTzzCdVVLiIFtxBo3XfzL7f5KFd84P0+lpCPPPjTwmD8fHJMgCTwmJ5CXUB0dfLXzFIMfJWkFWA2AbwNHDwk3iQqvoqpHQ/YqR6kAdgPS86u+OfE42RtooleVjEWEccjgK0oyzKCEsK3cjsdS3salCDJSXk9yD6U3veeoHOqyTiytPDDZZnLyFPL5Mqglb5FSVUYJo2OxHqMaH8UhZQjQnizIcWoY2aplzfGvmAqxXbVA2wZD5UrsSQEuU8hkLdBwHGLzXrZsnVniiVGFCzMcluHlgdzxJWTBIBCAg12yANVByjKv3Ke1xyDicGTiXl51ydCFQ8bVRZQAkWwHUKAJr0vQUmS+I8tAAC3Gm6ThFsClBvFepHroPYDKBjNHKy8GlDKqnJbjwLHHO66Sc59dTkVyV5LuHXkOYbyuJrIoVnNYtRYFaaX5njPw+RMpWkugyDaeWkkkBEpTkWjc3RokFarj/0djWOJsnN+G/El3AO4RopI2pSw5B1IsiPjxsn1q8iiLvWlt9ir/4cIUqf1Kqi+/cX/oQD37Uc0eGSo80kTxRvzZnR4+IPKmJYq1C6/wARRms9qClPaqXZpFKf6vXv/n0tKRpDK3lKFAVQGe6fua41yXiS336TfcabypCeMnkEGuQprI+tmjnt6fTVey8RNUVeR65Mix8ZEGKDIWv9xg4q7GrWEcr9cLggHLgACjdEhrGRdfT6azXsFNO6Y28hjFuyxlVHUKQnsMC/U2PbuNVKyq45webKSeRKFlFk31BTaj5B9P51BvD4a5eSeIoR1GzKeoEsTXUMYHrZJskUzbhuR4tMFxQO3ZiKFEWf57evsNaq5JNq/Il1HC/2W7TcRg2qiH9TXGY7AHFQDQwOXp/86GjmciRH8uRWdmU81jIDSMwFW3WprqxkA4OlAoUuZAzAgciY2o9VIOAvIyLGbBusas8+DP5T3/8Agkb+4Q2P+3bQ0ndJkptEtpByjXzGlVq4sqTSFQRYPECgARkUBgg/XVs1KFVwChJPWQaJDDib9LYAHNk5zV0eKgKVbj0s6rIO6kHpFjGbIH1BANjAl4d4ogSQTJ5QVnjj5tGeSq5pgA1lSAgqr6c+5yppIt0+CDbuBW6iiFBy9ARZKE2Aa7Fau+9gGtXQ+KRFlRZFbl2AOe3I/fsT+59BoOT4k28dxgqz3axw8Gkd5H+XipCl8g3fy0SR3IvhMZ3u5njd90IiqleDNCqLwVXjkUqG5l+ZxeCM9tIltG9/w725aA7p2Bk3fGVwopFKoI+K2SSKUZJz9NdVqvbQKiqiAKqgKoHYACgNW6Y0qI6bUzptAxDUtMNLQBFzpaTjS00UizSI0+lpEnnvxDu0G9hZYZ45Xil80qgDMq8VUk8qamIr6sK1Zs7DnkJuLE8/NiiWM2cEkZvP273Wtz4m8GD8txHK8UyIRyHWrIOoo8Z6WU/sfYjWBtds24g28/CESvArZUtxLqGqMlqVQcVkd/c6uMmiWgpZnvnHHy5AMKqgG9OJZSp9P2b6DRSNzBaRTFxOAxW1x89gkCwa9exB7kawPDIDLHG24MVfrWQsJF6jyUlZSuKwfteiNo6raNEnMkc5F+RjYoKpv8uryST76tpPGPeIuG2F8g0pFlTxkdRZrqIIBUX/AE33NWaBMMnkrbSYY1ydiTeTQVrCmrNk/pyND7HaMrlki23E0p4EDFWe0VmyT0lq7e+tbabQPzXvWM5sUDn+av1rSnLKTdoSRHYb9CgAdASaRVfmW+tjNn6/XRH4BGILBbqwavAIOT9yD/fRMTcQACtj6Ht9Degd5uPlUN2FEFc1Y6jTdhWpqL4LtoC3nhKyTLOhI3Ma8Y5OTdgSwVlsB0JJsHvfftV258VTgIpajkbj+WSW5rzXkUx+YpWz2vvYBBARlANsRkYPv+3f0OfodBeJbGKZlJyxB4sleYFZl5cG7ry7EgjBbIu9Q4tGkNRWt3r7BHiO8gcvczm6pCDwRkIIZRxtWB9j6nTxwJwUxbiSRvZwoBojkSPLBwDgCgTj3Ic+JSwgcrnjApKA800LAZcc2wcrR/y9zqxd4rjkJA/InN2B3pR7AURXfBvN6E7FKNK+gKHw+QCvN6Q/MdAus9NliWOR1kX0+t4KhUorNI3PPohFDAqgSTnN/X6aM2IDkV2rNaF3WwQSMSGvBvky4Ax2PtodkIfebQSRlTdOeAq1OVLYPdTirxXf01lbzfJEoKxpIwdYVHSihyKVZHr8pcAX9QACSBqjxbBijiXqnlEaO7yBB0M1nJrCmgKJNZAHUBufMp4pfD5mmPIcEZ3ha1J5h2ZV4n+kkNyqv6taJrY0yJPODs/APhyOHbwxyqkkidbvxGZWPJnB9CWJNjWrs2OVJJKGixAHLAIbGDg0SAMhsDQ3w1Gy7WASM7P5a8i4HO6FhqAyDjtojcuEZXPY2rEmgBRYGj3oisf1H21mWi2XcKpAZlUnsCQLr29+4/nUDvohdyIKsHqGOPzfxYv21Xv/AAxJSCxaxQFVijft6+o7dvUA6HXwVLvk5Fg0SpBpeJvps2O+c6Bhn42K68xLvj8w+b2+/wBNP+Mjq+a0cjIzkLj9yB9yPfXPTR7ccwwkOWFHy1DGJCuGAB/SRd+/oTqz8VHh2EobqPIcT24u36bODY6exbAoUAbY3seKdTeBRBskkCvfIP8AB0yb+Msqh1JbtWe6lhn6qCR7gH20JF4MgINuKHQLXoyxNGv8zL9iR66u2vhUcbBlBsdvp83/APbf29hoANc6WnbS00NFmmrT6WkIg9AEntWftrgvBpE86STbRumzlQOnIcVMhYktFHfLi6tyJoA8QRdk67reQl43QHiWUrftYq9cwPgryVj/AAU8kbRqEAmaSeIqAAAUZxxqhRQr2rtjR0SyqWCBR+YsKklj1hBfIk9z3wa1TuNxByX8tJBVWgRwLNVQ7dh3/btrW8K+FY05PuAm4nc28joKxdIim+Ea2aH1JJJJJJ3HwpspPn2sDfeNf/jTVdg76M7wyVCOMScACBRQx5P0IAOB31pbqBQhKleVfUhh7FQwB/ftnWJuPh+XauTsI0aF/mgL+WEYCuSHicEd198irNkbb4RMg57ueZpG7pFLJFEo9ECqRf1Y5OewwDF2FsD3G5ihYBnSQk9MSRBpX+gVWsfcih3NaaTc7hV5SbJkh7/luskqf5miVaBH+RmPsDrp/DfBoYB+TEqe5A6jeTbHJP1J1oVobsKZwm6ljmiZo224dxiQsgojHZ434/KQQyms+2s6pIFBTy9xLI5vjIqRqGJIY4PGl6QyqBZthRLAqbZNBupNuUhMcrNPA0liy5/Mj7HqBJPuVb2XVO4e45W/Dwu8QLCNbViyP0N1KKW1LBu2FI9NFyXYJJmf4F4xLI4/LYskI8x3FRCbgpkXmlqrEsLoUe4HomxLs9wZFceTGeVtIryE0eIPR5fF+lQM/wBIyL0f4RITBFyjMR4AcQeXGhQFjvis1WrNpu0YEfKVNcWwR7Y/320JNqynJKWAV/Gd7tx1bZJIgf8AEiLElONBgpNcuZUlWZcFgL48tL/xAAtyz7VCT0jcSPHR79SEAAiu9UGsDRe/8QZEKR0zvQA++SftxBP+xeL8T+DxSbV4vLEsio0iE3yDAE8+QIILEVQ+bt2BIGmo2XGUZOmq93r+C/xaeJonE86RyQMrM0bcjHIDySl+ZmIIHGrbkQBnXVfD24lk28T7hQkrKC6jH9rPE16Wa9zrG8B+E9v5UcyOzSPciygJ2kPKlRlKKAKAoXQGda27bdxqxRYtwR2XMLfbJZWP7qNQmKME3h/HH2+ZqjQfjXhke5gkglW0kFH3HqGB9GUgMD6EDWR4bt5pA3Jp9uxJJjZVIFnPF1JVv572eOa1CdkDSRy7mQOSoAYAmgQ4KhP4/ft7tZCUWnTOh2oYIgchmCgMR2JAFkfQnVusWDYM68k3cjK2VK0R37D141jvf1u9au2iKqAWLkfqPc/f0v7UPoO2mSS/Dp/Sve+w72Tf3sk/udN+GT+lfb5R7Ff9CR9idXVpjoAXHS0hpzoArfT6T6WqQ0W6WsjdbGdpWZZOK9HHqbsrW68a45odWSexxd0x+FThf8YlqrMklAqRxPubAo3jN0fWRG7ptYy+GTAAeYTTA35snyccp2yeQ+fvk1XbTReFTF0aSWwrBiOTd+gmr7C1Ye5DkWBakA29LWK/hc1n83DMSwLOQA7gsF+gVQAP8zdrrUB4TMEUCUgqpFh2zcZUenTxau31PfQBu6WmrUJZlRSzsFUZJY0B9ydAFmlqvz1/qX09R69tQfcoKt1FixZGRoAE8c2cEkR/ExrIi9VMvLt7Dvf299eZeHeFJI+43G3ZIEt4Y1jhUtHViKWjTK45PgfMGU9qr0Jtjz3Q3Mk3RGnCGNXAS2NvI+epiQFA7AKT3ahkfFfg5jj3O7gnZenzTHUbxsyqBfUpIwoGCO2gl4yJNk4oJLIFAAC8Y6A/6ipP0/jAzoWwbsySuGoOq0y8e4BVVFY9T31ubreQwoWmJDFuCxjMjN3CKo+ZiP2rN1nV/hk0O4TnGTg8WBwysO6sp+Vh7H7jFHTjJIHnsBWOqwD7Ht9f47/b650P4eWKcqBYs3M/5gxFdz2ArvgVrUnjCmu+sT4lULF5i9LCSIGRQvNVaVFYixnpJsHFXpNlKkqB/DvEW2W5TbQgSRSsvGEs3ODnjoIDL5PSTxJXjRAsEAegEaxPBvh9YJHmMss0josZZ+A6UZmUAIqgUWb09dbWglESNQkhU91U/cA9tWMNR0FDqg9MaVaQ0r0AK9InUl0x0AR04OnrSrQBBzpaaTT6pDRbpaWlqRC0tLS0ALS0tLQAtVbiBXUowtT3GR/cZGrdLQBl/wDh7bZ/KFHuLYDIAOL7HiP4HtohvDIiFtb49rZr9fW8/Mwz6MR6nRh1E6AAP+RwXfli75d275yM4OT/ACdUePeG+ZsptvCOPONkQdgOWP8A31qXpxoE8mT4P4GI286ZvO3BBuQjCgmysa/oT+5qySc6XiXwvtp5DJIh5EU3FmUNRtSwUjkymypORZrWwun0BSOWb4f3MWINwsif07kM7L2qpFIZh3+fkfrrD8Y3jnbb+KXgJ4Eegl0wEIlR1Ukmrsf+k69FOsrxb4f2u4DCeCKW+5ZQTjtnvpUJryDtq3JEOMqDjtkXq1dA+CwhIlRcKlqosmlU0BZzgaPOmND3pjqLamNAyGnI051G9ADA6fUtR0APWkdRGpE6AIPpaT6WqQ0f/9k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6" descr="data:image/jpeg;base64,/9j/4AAQSkZJRgABAQAAAQABAAD/2wCEAAkGBxQTEhQUEhQVFBUVGBwXFRgXGBcXGRwcGBccGBwcHBoeHSggGBsmHBwcITEhJSkrLi4uHB8zODMsNygtLiwBCgoKDg0OGxAQGywmICQsLCwsLy8sLy80LDAsLy8sLC4sLywsLCwsLCwsLCwsLCwsLCwsLCwsLCwsLCwsLCwsLP/AABEIAOsA1wMBIgACEQEDEQH/xAAbAAABBQEBAAAAAAAAAAAAAAAEAAECAwUGB//EAD0QAAICAQMCBAQFAgQEBgMAAAECAxEhAAQSIjEFE0FRBjJhcRQjQoGRUqEzYrHwBxVy4RZTgsHR8XOS0v/EABgBAAMBAQAAAAAAAAAAAAAAAAABAgME/8QALxEAAgIBBAADBgYDAQAAAAAAAAECESEDEjFBBFHwYXGRocHhEyIysdHxQoHi0v/aAAwDAQACEQMRAD8A9v02n0tMY2lp9LQBE6808O8XZN9OJZtwEXeCKPrZ4+oSVEylrAasMAa45oa9LI1hL8IbQS+d5RL+Z5vVJKwMmafgzleQs1jHprOcW6o6fD6sIKSmuUcT4X8RbgJtN00ru243bQSxEnhxYgKFTshXuCKJvJOjPFp5E3kPGecJJv8AyyvnSFSgWElQvKgObP8A6dgBrsF+GNsJfNEXVyMlcm4B2AVnCXxDkAdVX6986qHwptQIVEZA27F4qklFMzcixPLrNj9V+3bUfhyqr9fc6peL0XLco1iS4Xd13/jar2e5HDeHfEO44bfdtI7PNvDBLEWJQIwFIsfZCvoQLs5vtq3wzc7gbffbpdxOX2006KrSPIhQRgLasSOhm58u/TRxruP/AA5tvOE3lDmHMg6m4cyKMnl3w54+ar9e+r/CvA4NusiwoVWRi8gZ3k5Mwok82Pcd9C0pdsc/G6L/AEw79nFt17qdI84/5xPGqxiaVxufDW3DMZHLJMI3fmrE2gtK4jGe2gdn8R7qHa7g+c/IwQvGHdpWp3CPKGa+GTXG+7A1jXpcfwrtV8yov8RPKbrkNRk2US2/LQk/KtDUtl8L7WIOEhXrTy25FntP6esmlwMDGB7aX4UvMteO0EqcLyvLNNf0cX8Yc9rDF5G5nkYzRWnnyFuqFiVLcuXGQqGo9jdd9UeLeL14VtNwk89tOvnsJZeWQ/mJ81hQVwPYA9ySe3X4P2n/AJTHrV7MsxPJF4qbL30qKA9PTSb4P2nHh5PSZPNrzJa8yq5/P3o/6e2m9OVszh4vRUYqSbafOM8+0813fiG4Oz37ySzI67lVA86U+WrFrQdXYXR+30Guj/4bbh23W/DBkQGNo4uTcUWQu3yk0GKhb+t66iX4R2jiQNFYlfzJAZJaZs5I59+o/wCwNG7HwaGGSSWNOLy15jcnblXa7JGNEdNqSfrv+RavjNOenKCjl/8AP8P4nMf8RZnV9j5bS9c/BkilaMuDXTYZRZ7Ak4vuNYvjXje+22z2fnc/PRzNNxskxRuFVZCtjq5j5jR45N4PoW/8JimaNpU5NE3KM2w4tYNiiM4Gq9/4LDMXMilvMTyn65ACgblVBgO/rV5Pvpy0222mRpeLhGMIyjaXPty/o/iked/8Q/ESd2FQs6SbIyRpzbhy/NPm8boFY1Ldv0jUfDvEJ5jtoWnmVTspJwwlkDtLcgDF+VsFoEKcY7Vrum+EdoaPlHERgH5s2IiCOHz9qYj9/oNTf4X2piSIxdEYYR08gZQ4IYCQNzCkEgi6rGl+HK7NV4zRUFHbx3jy5PPtv49uJzs3LS2+1n5qkrRqzReYgkoMFvF4HcfQa7b/AIeTO/h8Du7uzcyzOzOx/MYd2JPYDRr/AA1tiyN5VGOMxJxaRQqEFSoCsAAQx9NG+G+Hx7eMRQrwRb4rbNVmzRYk99OGm4u2/WDHxPidPUhtjGs/+sfNfALrTaa9NrY4R9DwXze2ujQHt0qaqv3v/Np95MUUsByruPUj6enL2vv2sd9YG1+IF82QAEmTgUU9JsgoeQItQPL6sdNHGmlYHStpaiLoXV+tYH8Zr+dLTTKQRpaWlqSRaatPoKTxFRMIeLljXUAOItZGyb9PL9v1L9aADNIHQCeLoRKaaolLE4yAzqaz7xt3r008fiQZYmCP+a3EDptaBJZrbAHH0s5GL0AHaVaFi36tKYwGumPKhx6OAYXd3bgdvQ+2h08bQxJLwcCT5FbirHoL3luIHFWN36aANGtKtDNv15RrTXKCRjtSlur2JANfY+2oL4mpWR6PCPnbYyY2ZXAF3gqRZAB0AGVp61nP4wgijlIapGQKMA9bVZsigFtiO4AIq8atbxAeeIKPLy/MvFVy4/zdfz96ADdMTqo7hQwQsOZBIWxZA7kDVhGgB+Wm5abWZtPHoJJfJRiXpiOhwp4EK3FiOL0SLonQI1A2kRrET4t2nnPAZQrq3DqtVZqsqrnpZh6gGxrcB0AR0+g9/vxFQILEgtQq6Wr79zbKAO5JH7SG8XzzD+oJzv0I5UQPqMX/ANS++gYVWo3rOk8ZRYHnIYKhYVi24mlIzVMKYfRhdZ0RLuvzAgHI0GJsAAEkDv3OCaHoD9LAL71EjQcniFLOxQ1DdiwSxCB6A+oZR9zoyBgyqym1YBlPuCLB/jTAxvGPCY3QjgZHY0od3db79XIkKtXZr7WaB5Xwn4ecPKq80WKUpIkLGEFTDDIpVUYLhmkPH18wm7FN6IV1n+HyRmWbi1l3N4Ipo0SNgT74B+xGky4tJMs2eyRAChkqscpZX7/9bH++lo1hpaYi7S0hpaRJRJu0AYk4U0cE9zWMZz7ds320M/iG2BLeZDy9wylu30ycVoo7ZLbpHV8311jL+F/EeQ8KpIFBjtel07Ao3YspFcT1CrAqiQDUgkhfmqGNry4UqbvFsB3v66vEK4wOkUuBgew9tVbTYRx35aKpNAkDJqyAT3oEn+T76nvNysaM7mlRSzHvQAs6AJLAoLGhbfMaFmsC/fHvpGBaClVIFUKFCu1D0rWR4V8V7WewsoRhkxygxSAHsSj0aPcH1Gp7b4l2skoiSZWckqALI5Ldry7chRxd4OgVmi20QuHKguOzeooMMfszfydTMC5wOr5sDP399Z3iu2ksyJuPJVUo8gCgqyWNmh6ZrsNDbTbTuquN2/FhyW4YxYIoWDkA/NWDmsVWgqnVm15K1kA9/Qevf+dYvxbvWgh5wlFld0iQsvKzIyp6EfTv7fTWwnSg5tfEDkxoXQyTWBffXE+J71/EVMITytvfJpPynaRLITirBuAai1suRVdyVaVkSZXJ8PchI8z+fuTXCVQYHHBCqBWVrX65okmx6aM8G+MUG129h5ZSnUoeMv0niWYlgLJBoAkn01VMs0QgjgLSqhCylyGcoEYXyNW3LjZN9j3o6q26cHdjA5EjEt+VCpORRZ+fX7D1+nbQq7FT6JT/ABHPuUQxNHAsowgIaej9WpY245ri1evY6I3UFxQxpFLGduAIZFlTmoC8M3YcMALDd7vBAIDll4s4jMjFSCQka8l51xBBXsAAfej6+hez3vSzyMwHr5gReI9+n0N9yfSu+NaPbWM/EWewfeeE8Nq8MIR7iZPzRyUuwZucg4nkfMYsaXJY4xqfwH4zHGi7N/OSVTKR5vNgyxtllkKKrJkUB2DLrW2e6jIfJHlLycFTZDLasp/UBkWtjkCLsEa5DceHs0axuEmC5BLQkLahCByJcBe3IG6wbwdZ4uitrq0dgnxn4c7qg3cDvypVDgty7Ch3v01vhBZNCzgmhn7++vOo/D5XjWMyrEFkUw8xHIpZW5IDTCwGA6QR6AYGtqL4jnjA81IdwCBR28qhz94pCK/Zmr9tNwd4yG7zOqKL7D+B7V/ppigsGhY7Y7X7e2vO/EvjB3keeCcwwwxorLJEZFaUyOrRsF6vMFKKQmuVkHGu48B8Q8/bxSsFDuis6qbClhZX9tT2NSTDCgzgZ74/11IaUkoAskAe5wNQ225V15IyupuipBGDRyProGSrUEhUGwqg5yALybOfvnV16a9AFZ0tSbT6dlJk60+lpaRItUbnaq9FhlflIJBGQcEfUDHY1nV2uW+IfjaHayGLjJJIpS1RSbDWWAPYuqAvx71nQI3l3fCxMQpUFi1EIQD3s4BruLx9tcv4547LOksW2iYoW8kz8o6HVxkKITb0LAxRbWZvvG28Td9siR/hVaKR3L2ZImBdaXjRV3Uqeq6DdrBJmzgaFRHDHB5RBePiSisGPIkAKV9bwaN4xprAuQmLaQyxIpjSRUAVBIgcrQArqBpgMH10268OSSBFAZPLqSIw9LxsFNGMDF0zDjVEEggg6o200kM9+Wi8lLMVMnlmuIN9FBuqwL5Gj30SnislCOELYXLIeYBN1TNQoUVumJIJ4gabroaV8g+18STdbJG30sXloFadgeKs4IqMqfUV1D0NAXmtLcfETtiCPiPR5QR/EY6j9mK6xl8PUTCU7SBXv5uYaSsDlZS2aryTZPteH3m5Bkb85o6NEeSSMdN2RkX6jGfrpwUU7kE5Sa2p4Xr5g+/Jlr8Q7luQrlRj7+iDort3DEe5AOtHZbcqSA5blXIlVU4ruQAT+/vQxWsyBvMcqJmmXiSy+VwzVAfKKBJvleCupeC74LGGYqHINxqxYA8qAUmu+PWgTVnvro36Uv04ZnsnHLNmUSCzG0ar6lwxAVbs4Iqqu7r6DJI+z3LTRhyRwbK8R84J6f1EG8EEMVogkmzxmvLyjyn8l2tVU+Sy5tcOR8vr6EAgVZA1e26UvmRWI7mwOomjYHY1X/765aNCmLwpeCx4wAq3bBQOwHLv9z7nt21TJ4N+lpZmX1UkFftVY/8AahVa2NnGD3xRsfXUvEYwGH1GgDF323JQxJL5VjjzYviuriW5W5rNZNXZojWbFLCTykjAFlS6gBM2S4dT2Jwc977YvZ3O58ul5BVlbiSVvq4igMEDkqVmuwognRc0SnAAUC6oDF/2rQvNjn0kY0cqAiOGiozxAUqB2tjxwL+pbVk/i9LwbyIzws9TXQJJyEoEgdvoxyNE7hmjHSFIPb9Iskd69/f6et6zQFl5PIsTIHrmWwhDVQxRIJ7qQeXIWDetIusr5kLLoz5N1HI3llhJGVBblJG0Zshj0lP62q+PcDI6ajD4O0VPtVfasb5vDJAnMEDBTyfLJHcMVBGc0dFvvZGiElSoGPllwHHDy2cHkaGbwSKBIFEjOox+LS1IjqNwhoqVrnRUBlegVYklu5AwAMVrJ6jlybS0a9ekP/yeF2X8SZNxIw7TyNKp+6ACL+FH00d8PSDZ7ryBS7fdEtCBhUmAt4wOwV1HMD3En01RsYdvI7ebA8Y/qeMcCSDeQWoAVk1qbbT8Ju1naLltY1AUxV+W8xAeV0rqBHEcwTxAYkCydD29GVNZO+B0r1j+F/E203DmOGZXYAnFgEA0eJIpqPeu2sPxf49CpK22haZIuXOZjxhXhfLtcjgV3VCPqACQrHaOzOlrP8C3kku2ikmQRSOoZ0DcgpOav7aWqRSNXTafS0hEJLo139BrzfYedYh3G0PPdSTPuWkdOJHlnlwReReMKEiBYqaK4yRruvHfFV20RkKs5JCoi1yd2NKovFk+pwO51ygR0J3G4bluJbU8QXSKMsG8uMWpKiltv1MATS/K0SzK8M8EO0MgDMfMVVJih5cljBVfMBx5pBNsBn+NGeZTpH5jnt+XKrR9K5Yh16gVwRfrx7Xk7xK1DUZZM2EqRFbGV8zy6C4Jo9+xOdAQCJCvF4wwBY8tt5hDMbJRjZCnPY+nveh0Wo0s4BfCYpDJiQuqgmMbhJGYF3LnrYZ6WFMCcMi5qzuSpuOk8ohRAJ4tnkeJAHscGrNEDvqe5DSRiQsXYdQZVMZZO/Er39yLyCcVZ1MTF0KGvMoXmwLHfkK+tEUbGPpI5eaBJtsDEPPkCYtqCcWOPRwba6r1s1k5NQkD8RJG86g84+flEgoRRZcfmhsXVA4BGSX2haFTG5gc/q86Q292eq19RZqqzXodHrtY2iUyIrAWgoclrkVVVHtxIUaqUm8ExVKyMhMkLgc4S/SCOPJeR4cx3F5vPt6aHXbzAdAgPHszJk1j9JFHv6euq08MAmLrhCV4x8AByQku5b1LAkG/6BnNa15WK5q6s13zWBVHH7e2ihNgw2St8xwD049QSLIOGHY8SK++DobY05ULto/MAL8aVFANAMhq69M1ZBoni1aE07iukvWDVXePbFnJJ98fYLZ+MtZWJSwFMAXQDq5WuCxIBF4uuR9gNNqTlY4tbWvILhlcsQ8fADsQ4Yn+AK0273DLVIz/AEFXk/XH1yR++rYiTXIUf7d/rR7fTTyA0ayawNS1QrM6WUvhtvLxUq99LWFNsAFflZWwBV50RH4ksyO23Q8kYdDFVBUqp5KwJVlth1LYzqC7mb/yCfqJEA/1say/FKQxl4m26jkzkklULtWSpCguWYceQs4XJyFLOGVbmBUAL7ci2CIp3TjmzGgqi6smhXaj7XpbDdrLFHUAYdJZ2fIIHWOt1aM+len1Ols4mnnbgiNJt2pVaRzwJpg9s92qsAG4HucUQAaIblkEm2B4sJOUMbcJXYkNIVIHNlPEkrZsqOVY04SSllWW41HDJ7jb3HJ+HieOTi3Dz5JDHZFAkK7Eg2fTPf11XL4buGjXm7sAPmMsfSQMMlpzDd+7fe+wypNkCa8uRuXcnagG8dX+JX1OP4rJUm18uvKhRmx1dHsR8vMcSL/36NRc3SM3Pb2GwfC3nKJHk6yMq1tmu5ZTH1fWvbGNY218S20DLHMXMrAScYopnReo9SlLbiSOVkWe4CXQ1oNyiBhLJJEbsr54A6vXGKOcaE8DeL/mMKFoxHDEV2oVfmMgumf1IUHiAKzLnU4TG23HALvk2kij8Ptd50G03EULrxcD9CkhhV0Rw4myM51mbXxZdvUXGVohCkKxPt5kmdhyDd0AfHEUt4LGwBn2ELpFRoeSKPPfgrw+aCSWUbSaKKSNEWIupa0ZjzYNJSsQwHG2wgsknS16C2lprBawXaD8X3DRwSyIvJkRmVe9kCwMe50U90aq6xfa/r9NZyjdWB+QR6m3ur9qomvtk6Qjj/CpEk47lmbeT2ASoBEJIplSIn8mgSDfWQTZIxrR2u8SRreKUjpK8l4hQcqxN8l5HN+yqPfWP8StNt96J5EgjjeFovNFhSWkRrlyCgQA0xsUzCwasCfxfokBeQ88bfpXy5mjARQjPDZJtRY9CXW1BqopN5YcROo2+0RZWYLX6RljkAE92IujQr+l9aAOsHwOVuDefKQ8crQsOgIGVgUIAUEEpxarrqPpVacfiERH+JHYwRzUjOcG8g+h/wC40mqJWR9zvlRgGD9rwrN6n29cXX299A7LfKSkXWrKB5bFHQOACtNyWl9L7jIIzjVW72oFvDKxk4nqJDKAKsMVHI9xQGT9tVbwozJJ5oXhRQeVI7BmYG+TRheV4qj2++hqPTNIp1nj1/st3UpkdxFDCXTv5qWaN5JwKuh0ls8hmjQe3l8l5Imk8t5Cs/AsrgAUhbgoXpZgMkUKAFYvRbYOSeMksbotMiFKcEsytbqSDZPrxvkKNXqzb+GAlWaWZ6v52jNEgijSDtfbtgXempK7pEtUmgJNwC4Z9zCCq2ML08mYtnn/AEgfxo7aK0tN5gmQ8cBFomwbwT96P07aK28K0SwX1XC0KViAAP2v1yftoKJZZTMiu6BX8zkhVOJUUosDsWBDDPSD62NXubTf0IUVYfMhPJAOIHSxquNi6H+as/Swc9i8rcRSgXWBhQa/37aol3kwXgqQd+wlckknJJK2T3N/TQUG25dDpDYOVRi9EgfNagiwP3r6amELeRzkqpBgeYkDghsirkIq+4+T09D6+w1duttfHzBTAH5XaurB7VyH3GgdtueBHCF1Tu3Q3PkaHYY7Vo6bdcskhc1b4OBZAX1r1yK/nScvIKBoIViKMpYU1UXkN9JwFLUe3r2u8VepvuZ1J4pz5Hkbfj1YruDgChf+XWZufCZml5mZXhN2jYZhQ6QlVFRpgwbIoMCc6UO1Be12zHiTRMtdQoi1LdzZPbt650pTbwxqOLNHazP+ODMiqJY/LOVvpDPysKGY2oHegKxnRu9MqXaiVLBBBKFRVEDiMD9/X1zrnvG55riYL5IDNm1djQulo4sclN/12MjR80/BiBvH4sCemFGx9Pyz/P8Am+1ON+VjlwhKrOQrqyDjyC8uXsGHPuQCR2znuO2r124AxY+lnP73Y/Y6Wwe0ZmdpFs8HICcaySOkD1rIyB62dC7mCWWQOI2EVHm6SsOR4gAooNgDjRWiKbkGsGyTfHyJSKW3y8iOsEWDyidu3s3tj1Jv07alvt5t540hYdRclSQ8Z5BS5KtQojuKOCq321GELEcu+BVSTA/vl8+1iyTj01LxLx/ZRGN3Ks0MZkC8WLcnYRKVFWSaYe+cdzqFkqJu/Bm7kl2waVxIwkljDUAxWOVo1LgY5kKCarN41vXrnvgzwySGAmbEkztMyD5Yy/6R7n1Y+rFji9b+mJcGRtt2/wCJeNntRZAtMdiMBLA9Mtd/RhS1JRW5NsxJsqh+ULVFlIA7nBBJI7gCyStNFBc+4mEqqsQaI1b8gCps305Len89+9E7idUFswAus+/toXdR3KreeVClbjtQpsmu1NZ9iSDx7d9E7rapIAHHIA2O/eiPT76QjG8JjH5km5kRnlJHl8lKxoWxHj5m7Bj6lR6DWvNs0biWUHgbTHymiLHtg6GTwLbg2Ix3vuasAC6urwM60NCwVOW52zzLzH2ryRbwxJ55lkjle3MjLIFUMtVyMRUCNRZCE+pAbbeJRNInE7aXzYy/BIlD2K481LlkPI8cjvgm6r0xowasA12sdtcd8QQI+5hi28arJC4nmkC8VVWBHE0OtnyAPSuX6a0P2ELHJZtdksYwOo9yPoew/v8AfOjo3xegQs6uWpaNDMrcceoTh0n3Fn3v01eJxzKi8UT2q2B7evoe4rP0OmlaBvJPcRHDrll9O3JT3XOLxYPuO4BOocgfzI7PfkoA5MQAKN0Q4oDP2PoRDe+IqhC03IryB4swq6N8Qc/StUfjI3KmPksrMUFhkBKoXIe161CjBF98EWdKuyk08MImmRI5GkkCKpJB9TZ5ih6ZJF/Q/XVfhPicMUZCvbu3NmCEg8hYOAQDxAseh5e2ub3/AIjOJm4coNwlVAjpIsizFo/Ok5IFpaZgnI0U6iOVje23iCIvIB0YgUYo+ALCgw8u2DDkcKeRAOD66fQ1StMKg3scyu1niMsSHSvW+oCu16Hj2SovmKzsQCw/MkZTQNdPKiPpqsbgTFucTkgGmVZFB/8ATfJRn6j3IOA0KxgDiyliwA6y2bFAiz6/v31af5Xkhwd8GlHtSxzyb7WP7AgV99Z3ie2Y8R5SYYUpYHAYWKHy4rOf76j4kZwllkItbVQVz72xN0ey8TfscanyldR5nmFuRPUw8sAMeNhQvLpo8a74JHfUxkk8oextCh2Ed2+3RBeCpBObFilHE5H+xqb7qFCrLIoUAI3J7biAArMWJYsLySbIYkk1oAJuAKkRJiDfNjLgVg1XFCCc8a+W/XQsmxdJEkmCNDNQ4USQeJICkBfMJ7kOGNBvbKnF1wOLinyb/izRCltGZVLA4LWy/p9QOLAn/qXWZ4R4hLNt9uBCeBUBfzEU4scaPYiqHpjWLs9htBJIyrKL7vwcsqKCoW2B4qOJq8AAADtWy+yMaJ+bMGFMUV1FZGF6cKDYHtjVRu1EUq2t9Bfhe03DLEea2qj/ABQZSCBS9iBgV2okjv3votlt2CsHK3ZriKABArF5P11zW030kcbNwlZhZ4kAs+b6aPfOcVfarzs7TxKZq5QViyRKpA7e9Mf3UdtKqdMSdgu88OQEclUlqslReD64z21z22h83xKGNxUaPM3CqUvtxHw7fMLl8zP6s+mtXdIkjyFoATZs/iVS/UEgkFWIoX/fGh93tI2W4nXbzJIHjKlWZX4hAzViUMSVcE5BNG1BBFeQPg7oDT6zPhvxI7nabedgFM0SSEDsCygkDWkNSMxV4/imr5sX0J/R/WF5HHoT+ofYPpxIq7prYAtjjY7BLvv3+lA+uRnS0xl+8WD8QhdR5wAETWQxDMeSrkclFAsM4okaJ23mmRixjMeQvEmwQazj73n2wM3HxAzggxcCmOQKkv8ANkjrVa4/vj1vQUe6ij8wwIWkBblGrW1mWmJUE0STyyLr2yAhG3pr1jyePgYEG4JPb8s/Wr9R2J7en21X4Zv5ROYZkYI4EkDt36hyaJ/865r1Kj/KTpN0VGDknXWTcvXIRlpt/JJEojSImDcFjbTFU5KAgwAvMEOTeWFEGx11642AGPe71VI4lopjyNDlJHwOaNf4Sn26tPlEM6TdAFbr1x/GsLe7Rg4kj79nArIyARf6hf7jHtqvcyzM9cnANlAgQUOIssXrl1dgK9M6qi30g+Z4WFkE3wYEGiCtkXg+wx66qOO0DTfQoYZCAfxEikigGjjDd69V74r1z9DlTxyhlAkDi1cll4sOD2RigUK8lDYokXyBK6W73TkdiOTBVTsxBPdvUdOfQC6IOrYYvLVUcs7MKYqnzEe5A6RRrqP2OntxYYXI7+JKWjZmotyUKeBxdBukkAHiCLzTZqiBFNyVuNKevkt7JAAsHBawfWjggn10PNHEQWiVVPSG5RFVIZgAbZR2vNel+tEVjw4hvMDRA8SPy1I7kG1BfgWr1IzjsNH5U3d2DtpUFwmRx+ZSgW3KNyDjsCCuRV+v7av2cMS3Grs4LDknRx6hRD4pux+p7aoG8qhJ2c1j0BBJZg1Y7YHyi7N0DnQyIspowUDakygHvQIFnNf3PvrWLTv9jPKaNIcFLvfZmCcjyKqvS1WbosrG/YgdgBpx5ndU7+hcKTecqVIB+l/c+0tjtR5MRYXYDKSbzWDfa671jJ0WpxrBNJGupblkDcsVByD24+p5ECiQ1f8AbWT4gvFgWkZKvuFYLxXOGvHE1jFMffW9IAM6zt0tsWIY8Sa9AboZ9COw9ddOjK/ysxmqyAbDZJ5bGGZHlkjok8SRxB42FIoAuBm8AD7lbJdw6DmY1fvIOLNTiwaIKkVgjvjsaIq3ab48RZzY5L7Yuz6kH0oH+M6y99uGG4UCRl6GlYohZWCLxKhPMtnoqOIF3VGxxGGpBqTZrGSao0N3MqqecyK/JbCsEYgmsmRjzwfcdxgXo/w7bbcrUUvZSVj8yPpod+KYwc39dZp2UlDm8l8csoRwDQFVxtji8Jn6dicZhwKWG6eqzWPmo31D3r+T66Sk6oTozpEe8wQcznkfU+/y2TYHrePtpSL5aBztkAV15CIr2w3J7QYWjQH6imReApNujqGj/DlGIYHzSOQYX3o9+9g+p9skw7p3I2208sSsPzCjeZHAlnrawAXP6UIyRfYZpqMcp5Fb7N3/AIdzD8GsN2dqzbc+5EZpGPtyTi3766XWb4PsYdrGIUYWOpyzW7s2WdycsxJsk60VkUmgwJ9gQTrMpcAp2Z8wuWxdgAEEdPH5uWe5+n0vOloxtLQUATwK24UhwHVQStW3EMflaxxBJpgQbFdjR1dt5JTI4dFVP0Mp5cs4s44mv019ia0PumX8QnKBGOOMhBLg5+XoIoevWCLOO13bNFEr1MZCRZUuSVtsUoPELih039ToEHVrE8R+GIpW8wF4pBkMjGg3cN5ZuMsDnlxv0JIJB3Dpq0AnRjbTey8G5BGdGWN0PQeRYAvzyCrKQ6jiMY73XM+IRSRb6ZneaOPcCMRnhG9yKXBXCsQOJWrrsb11njGwv81DxkQDNWrKrcuLr+oA2QR1LZoiyDyU/jQmm/ETtHBBtQVQyOOJkYmN5QxoNGMxq1gks9gEVoi2ippPMf6+xRudhbM5keQITUbRkc5WUrfJAvFQCMirthyo6TbRifl2ws8c7rcqSVvsKy3c+h9T3OtHaeOwrKw5gm+QFNdkNY7djxLAnvbD01HdeNpLNGORVSSSBzFsMKLrt3P8V21SW7LJk6wiXiEwDQ+X1Khs8SCaA4iiTRrPreBqmffGUWGeFALPIoOxzZV7Wvft9fTVh3w5DjGrAEnvFZxXTbjiaGRXb99N4jv1YBPKZxak1lQQQ2GWwSpGQCPvrWMZWlH6Gba7JSzYVaaYOSzsoSgqnkbtgrC6FLyNNdVnUN5sNqByG327kHnRWJa5Vb2wxgDPrjQbxMMwwpxPSIiiRgEBDyuwb6VHrhK+0/yO08LpJRYqORwD3ARyKqu329KGUovlmnVL1ZftzF8nlxw1QjSkflYBakjuxxr7ZPaydXwjaryvyY/1AigCM0cFR9jmj3FjVXh0KPF0oU4BTTKwuxjLLdgADBse965z4x8Qm8x4dv5sfNT5zWXWihqgFJ4nlROGBK4rjyiclFWa+H0XrT2rHtfSOy2u+VI1Uqym3AUqSAFdhRZbUdvf7XrK3O+sqI+bcjZeNUdRXVxPVjkMcqr6g1rN8G+IdpBtvLmk4mB/KJ6nYtxEhegC1FmaiaGgH+NIGKiKISyyS8CsquDwPCmCojniYzea+Umj21P4kUqbNpeE1ZNyUXtvnhGnDLJIaTci/rtiAM+5avf76KjhkJMcjo61ZpOPqPQs1jJsGwf5Gob3xSLizRSAFkuMsXjjAAxgq5v1JKjpIIB76Gj8XIYX5TM4FhXNKQBdWgZwcGyBQK4HrpdHG0FT+FqeROc8qHckEkeue+byf9A2USI6OEc3mrwQbUj2NH3/AH7jW9J/f/fr7azNiiFuUjlQzEjniiT2+xORn9+w116Wpug9+UjJxpraC7TwmJgx8lK5HiGtiBgn79XI/TA1m7TwlppZoG3P4aVGEkEadEToxsMVDcpexjazimIrlet6N3VnRUDcGJYElCAzlsWvXVjIxkZyNZ8+4gmBj3McZZCKVT5zqSO44KGjYDNijV+2uNZ4RrNZCE+GN6aQttETAZ1jLGhfyRvaq2e5LDHY62PDPht9tA0e3lVHZy7S+WC7E+r2SGb7AChQC6xNhutxDjayvMn/AJO7WRa+iTlOXocMHzWQDrrPAPG13Kt0PFLGQJYnrkpIsZFqykdmBIOm1t5Qk0Vw+DXR3D+fJXEsF8oED04qe1kmiT30TsvC4Ym5RxqjEcSR3q7r+c60NNjSKItp9MdPoAoYuJcSJxIHQRTDvZBBzdHBH6TnQvhhj82TjEkb21lRk9Qy/SKZqsd7GQTqG8MH4pA6HzKHF+YHc4HDmGcWPRSBj2NbB0AMdcz4n8XCOUpDDJuVS/OaLj0N+lRZHmP7otkCsZGsr44WXzuTtK+1WMFkgfi8ZBJeR0Uh5RxFAA0M2r4AFO12sKBUhm8oix5btxYN1EgeYLvucZv66ajeBWgvd7zebtPKdYokcjmIXkeXjdmMngqRlh0luWM1eNYHx/4YqRQKQVaAho44G5sEoIAkYUHpIVuYXkgRqJ7a0dpbD/DkLH5ivmf1ADpO4tQL7A9/rWtKPbOxeZ4WbiwObsBU4mkLHAQjps5ViFtySTg0smkJL/Hn17kB/DuwfawptZCHfkeDuCQ9m+F9+ajpANWFBANEDRdZkDc+GL5YfkQB6dXcgY+uiZ5FZPl81WweNNfr+/b+a1zni3iEh4pUzJXIs3Dkqow5LLdllFqPM9OWeRDEKM9qoexajvvv19Ph5Gr4R4fEGlUs8kkZBkLCJ8muQVSpIRSBjFH3xRG9iK15bkDlkFYgACDkhUFZrP1+50Ds4ZGLcI2HI8qL+mRn868YNj+O2peIwmOWw7FmtQlLRX1DFhSr9Tmh99bvShLEX0ZLUa5X7FmygkiBUhSrOXcvKzm2rkFBX6X9TZ9SdXt4cjTq5DLIAEDk9QUsGIzeLAwbF1jGobeFjhpG5RmgVr1VW/UGujdE5xm9Ti2hRl4yOLNkVEB7/wBA9aHvn99RDZWRSclIMdJBaeYeN5wOWD79v7a5rdeDStuWYGrdWMi8SwU+TApIYUHCGemogC7skV0s21o20jAXng4wR+2D99BPBH5rnz2tVjUqzjv1sbXHoUOs3pxdW6N9LXlC6S4Oc2+yaMMZoCrt1SwlVkiUK7FTyCNxoDkACAOV9zZMHgG3EZZ1DAAMZArxBDydRw5WY1K0CF4gUpWrwX+B2rvEi5k4fL5slNwYD0YgdTVddveq0MfFYtr5kUizEQORIsK1CwljAVeTUXZY6diP1E+pA1WptUYpLJUdSWo5Nul9PL6Z9lg+72CqwQx0Fwp83PQixkAcSSVQBCx9KJySBCLw2I8eUc0ZgHMcSHACC7W0DO9ACgtjp9dbXiO1QrtpJCq+YE5MRRchCwRvSupjZ7DkKokgfc7CKLgY444uoIHVEXgArENeOKgjjjPV6DOpRhLBCLdzshdQnG8F+SsM/NVEURkVYKkN2IsnZ7dG4iUsjDs0RI7+l/MBWP8A7Os7cb4m1idmPLpMXloeVjiel7KHt2yBftpx4VIOLAs2Bzt2iyQCWCgkKc9gcG/SgOhbVGn2ZU7NHdiHZ7eRlUuVyhJ6mZuhUBOTyLBMn9WlsPghJFll3aq25npiY+nySoAQROByDChb9yR6AAADwrYNPvYkfkE24/ESAyvICx5JEpvH9T++F7evoYGuc0eXk4fwrwjxGRQk7xQeWApkAEzysP1iwqRj6FSbvt63+B+CbtN95szR8FiKM8djz+q4+cZxGydeQc8/QCtdidMdFIVCrS0tOBoKGbS0jpaaGCTzzCdVVLiIFtxBo3XfzL7f5KFd84P0+lpCPPPjTwmD8fHJMgCTwmJ5CXUB0dfLXzFIMfJWkFWA2AbwNHDwk3iQqvoqpHQ/YqR6kAdgPS86u+OfE42RtooleVjEWEccjgK0oyzKCEsK3cjsdS3salCDJSXk9yD6U3veeoHOqyTiytPDDZZnLyFPL5Mqglb5FSVUYJo2OxHqMaH8UhZQjQnizIcWoY2aplzfGvmAqxXbVA2wZD5UrsSQEuU8hkLdBwHGLzXrZsnVniiVGFCzMcluHlgdzxJWTBIBCAg12yANVByjKv3Ke1xyDicGTiXl51ydCFQ8bVRZQAkWwHUKAJr0vQUmS+I8tAAC3Gm6ThFsClBvFepHroPYDKBjNHKy8GlDKqnJbjwLHHO66Sc59dTkVyV5LuHXkOYbyuJrIoVnNYtRYFaaX5njPw+RMpWkugyDaeWkkkBEpTkWjc3RokFarj/0djWOJsnN+G/El3AO4RopI2pSw5B1IsiPjxsn1q8iiLvWlt9ir/4cIUqf1Kqi+/cX/oQD37Uc0eGSo80kTxRvzZnR4+IPKmJYq1C6/wARRms9qClPaqXZpFKf6vXv/n0tKRpDK3lKFAVQGe6fua41yXiS336TfcabypCeMnkEGuQprI+tmjnt6fTVey8RNUVeR65Mix8ZEGKDIWv9xg4q7GrWEcr9cLggHLgACjdEhrGRdfT6azXsFNO6Y28hjFuyxlVHUKQnsMC/U2PbuNVKyq45webKSeRKFlFk31BTaj5B9P51BvD4a5eSeIoR1GzKeoEsTXUMYHrZJskUzbhuR4tMFxQO3ZiKFEWf57evsNaq5JNq/Il1HC/2W7TcRg2qiH9TXGY7AHFQDQwOXp/86GjmciRH8uRWdmU81jIDSMwFW3WprqxkA4OlAoUuZAzAgciY2o9VIOAvIyLGbBusas8+DP5T3/8Agkb+4Q2P+3bQ0ndJkptEtpByjXzGlVq4sqTSFQRYPECgARkUBgg/XVs1KFVwChJPWQaJDDib9LYAHNk5zV0eKgKVbj0s6rIO6kHpFjGbIH1BANjAl4d4ogSQTJ5QVnjj5tGeSq5pgA1lSAgqr6c+5yppIt0+CDbuBW6iiFBy9ARZKE2Aa7Fau+9gGtXQ+KRFlRZFbl2AOe3I/fsT+59BoOT4k28dxgqz3axw8Gkd5H+XipCl8g3fy0SR3IvhMZ3u5njd90IiqleDNCqLwVXjkUqG5l+ZxeCM9tIltG9/w725aA7p2Bk3fGVwopFKoI+K2SSKUZJz9NdVqvbQKiqiAKqgKoHYACgNW6Y0qI6bUzptAxDUtMNLQBFzpaTjS00UizSI0+lpEnnvxDu0G9hZYZ45Xil80qgDMq8VUk8qamIr6sK1Zs7DnkJuLE8/NiiWM2cEkZvP273Wtz4m8GD8txHK8UyIRyHWrIOoo8Z6WU/sfYjWBtds24g28/CESvArZUtxLqGqMlqVQcVkd/c6uMmiWgpZnvnHHy5AMKqgG9OJZSp9P2b6DRSNzBaRTFxOAxW1x89gkCwa9exB7kawPDIDLHG24MVfrWQsJF6jyUlZSuKwfteiNo6raNEnMkc5F+RjYoKpv8uryST76tpPGPeIuG2F8g0pFlTxkdRZrqIIBUX/AE33NWaBMMnkrbSYY1ydiTeTQVrCmrNk/pyND7HaMrlki23E0p4EDFWe0VmyT0lq7e+tbabQPzXvWM5sUDn+av1rSnLKTdoSRHYb9CgAdASaRVfmW+tjNn6/XRH4BGILBbqwavAIOT9yD/fRMTcQACtj6Ht9Degd5uPlUN2FEFc1Y6jTdhWpqL4LtoC3nhKyTLOhI3Ma8Y5OTdgSwVlsB0JJsHvfftV258VTgIpajkbj+WSW5rzXkUx+YpWz2vvYBBARlANsRkYPv+3f0OfodBeJbGKZlJyxB4sleYFZl5cG7ry7EgjBbIu9Q4tGkNRWt3r7BHiO8gcvczm6pCDwRkIIZRxtWB9j6nTxwJwUxbiSRvZwoBojkSPLBwDgCgTj3Ic+JSwgcrnjApKA800LAZcc2wcrR/y9zqxd4rjkJA/InN2B3pR7AURXfBvN6E7FKNK+gKHw+QCvN6Q/MdAus9NliWOR1kX0+t4KhUorNI3PPohFDAqgSTnN/X6aM2IDkV2rNaF3WwQSMSGvBvky4Ax2PtodkIfebQSRlTdOeAq1OVLYPdTirxXf01lbzfJEoKxpIwdYVHSihyKVZHr8pcAX9QACSBqjxbBijiXqnlEaO7yBB0M1nJrCmgKJNZAHUBufMp4pfD5mmPIcEZ3ha1J5h2ZV4n+kkNyqv6taJrY0yJPODs/APhyOHbwxyqkkidbvxGZWPJnB9CWJNjWrs2OVJJKGixAHLAIbGDg0SAMhsDQ3w1Gy7WASM7P5a8i4HO6FhqAyDjtojcuEZXPY2rEmgBRYGj3oisf1H21mWi2XcKpAZlUnsCQLr29+4/nUDvohdyIKsHqGOPzfxYv21Xv/AAxJSCxaxQFVijft6+o7dvUA6HXwVLvk5Fg0SpBpeJvps2O+c6Bhn42K68xLvj8w+b2+/wBNP+Mjq+a0cjIzkLj9yB9yPfXPTR7ccwwkOWFHy1DGJCuGAB/SRd+/oTqz8VHh2EobqPIcT24u36bODY6exbAoUAbY3seKdTeBRBskkCvfIP8AB0yb+Msqh1JbtWe6lhn6qCR7gH20JF4MgINuKHQLXoyxNGv8zL9iR66u2vhUcbBlBsdvp83/APbf29hoANc6WnbS00NFmmrT6WkIg9AEntWftrgvBpE86STbRumzlQOnIcVMhYktFHfLi6tyJoA8QRdk67reQl43QHiWUrftYq9cwPgryVj/AAU8kbRqEAmaSeIqAAAUZxxqhRQr2rtjR0SyqWCBR+YsKklj1hBfIk9z3wa1TuNxByX8tJBVWgRwLNVQ7dh3/btrW8K+FY05PuAm4nc28joKxdIim+Ea2aH1JJJJJJ3HwpspPn2sDfeNf/jTVdg76M7wyVCOMScACBRQx5P0IAOB31pbqBQhKleVfUhh7FQwB/ftnWJuPh+XauTsI0aF/mgL+WEYCuSHicEd198irNkbb4RMg57ueZpG7pFLJFEo9ECqRf1Y5OewwDF2FsD3G5ihYBnSQk9MSRBpX+gVWsfcih3NaaTc7hV5SbJkh7/luskqf5miVaBH+RmPsDrp/DfBoYB+TEqe5A6jeTbHJP1J1oVobsKZwm6ljmiZo224dxiQsgojHZ434/KQQyms+2s6pIFBTy9xLI5vjIqRqGJIY4PGl6QyqBZthRLAqbZNBupNuUhMcrNPA0liy5/Mj7HqBJPuVb2XVO4e45W/Dwu8QLCNbViyP0N1KKW1LBu2FI9NFyXYJJmf4F4xLI4/LYskI8x3FRCbgpkXmlqrEsLoUe4HomxLs9wZFceTGeVtIryE0eIPR5fF+lQM/wBIyL0f4RITBFyjMR4AcQeXGhQFjvis1WrNpu0YEfKVNcWwR7Y/320JNqynJKWAV/Gd7tx1bZJIgf8AEiLElONBgpNcuZUlWZcFgL48tL/xAAtyz7VCT0jcSPHR79SEAAiu9UGsDRe/8QZEKR0zvQA++SftxBP+xeL8T+DxSbV4vLEsio0iE3yDAE8+QIILEVQ+bt2BIGmo2XGUZOmq93r+C/xaeJonE86RyQMrM0bcjHIDySl+ZmIIHGrbkQBnXVfD24lk28T7hQkrKC6jH9rPE16Wa9zrG8B+E9v5UcyOzSPciygJ2kPKlRlKKAKAoXQGda27bdxqxRYtwR2XMLfbJZWP7qNQmKME3h/HH2+ZqjQfjXhke5gkglW0kFH3HqGB9GUgMD6EDWR4bt5pA3Jp9uxJJjZVIFnPF1JVv572eOa1CdkDSRy7mQOSoAYAmgQ4KhP4/ft7tZCUWnTOh2oYIgchmCgMR2JAFkfQnVusWDYM68k3cjK2VK0R37D141jvf1u9au2iKqAWLkfqPc/f0v7UPoO2mSS/Dp/Sve+w72Tf3sk/udN+GT+lfb5R7Ff9CR9idXVpjoAXHS0hpzoArfT6T6WqQ0W6WsjdbGdpWZZOK9HHqbsrW68a45odWSexxd0x+FThf8YlqrMklAqRxPubAo3jN0fWRG7ptYy+GTAAeYTTA35snyccp2yeQ+fvk1XbTReFTF0aSWwrBiOTd+gmr7C1Ye5DkWBakA29LWK/hc1n83DMSwLOQA7gsF+gVQAP8zdrrUB4TMEUCUgqpFh2zcZUenTxau31PfQBu6WmrUJZlRSzsFUZJY0B9ydAFmlqvz1/qX09R69tQfcoKt1FixZGRoAE8c2cEkR/ExrIi9VMvLt7Dvf299eZeHeFJI+43G3ZIEt4Y1jhUtHViKWjTK45PgfMGU9qr0Jtjz3Q3Mk3RGnCGNXAS2NvI+epiQFA7AKT3ahkfFfg5jj3O7gnZenzTHUbxsyqBfUpIwoGCO2gl4yJNk4oJLIFAAC8Y6A/6ipP0/jAzoWwbsySuGoOq0y8e4BVVFY9T31ubreQwoWmJDFuCxjMjN3CKo+ZiP2rN1nV/hk0O4TnGTg8WBwysO6sp+Vh7H7jFHTjJIHnsBWOqwD7Ht9f47/b650P4eWKcqBYs3M/5gxFdz2ArvgVrUnjCmu+sT4lULF5i9LCSIGRQvNVaVFYixnpJsHFXpNlKkqB/DvEW2W5TbQgSRSsvGEs3ODnjoIDL5PSTxJXjRAsEAegEaxPBvh9YJHmMss0josZZ+A6UZmUAIqgUWb09dbWglESNQkhU91U/cA9tWMNR0FDqg9MaVaQ0r0AK9InUl0x0AR04OnrSrQBBzpaaTT6pDRbpaWlqRC0tLS0ALS0tLQAtVbiBXUowtT3GR/cZGrdLQBl/wDh7bZ/KFHuLYDIAOL7HiP4HtohvDIiFtb49rZr9fW8/Mwz6MR6nRh1E6AAP+RwXfli75d275yM4OT/ACdUePeG+ZsptvCOPONkQdgOWP8A31qXpxoE8mT4P4GI286ZvO3BBuQjCgmysa/oT+5qySc6XiXwvtp5DJIh5EU3FmUNRtSwUjkymypORZrWwun0BSOWb4f3MWINwsif07kM7L2qpFIZh3+fkfrrD8Y3jnbb+KXgJ4Eegl0wEIlR1Ukmrsf+k69FOsrxb4f2u4DCeCKW+5ZQTjtnvpUJryDtq3JEOMqDjtkXq1dA+CwhIlRcKlqosmlU0BZzgaPOmND3pjqLamNAyGnI051G9ADA6fUtR0APWkdRGpE6AIPpaT6WqQ0f/9k=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8" descr="data:image/jpeg;base64,/9j/4AAQSkZJRgABAQAAAQABAAD/2wCEAAkGBxQTEhQUEhQVFBUVGBwXFRgXGBcXGRwcGBccGBwcHBoeHSggGBsmHBwcITEhJSkrLi4uHB8zODMsNygtLiwBCgoKDg0OGxAQGywmICQsLCwsLy8sLy80LDAsLy8sLC4sLywsLCwsLCwsLCwsLCwsLCwsLCwsLCwsLCwsLCwsLP/AABEIAOsA1wMBIgACEQEDEQH/xAAbAAABBQEBAAAAAAAAAAAAAAAEAAECAwUGB//EAD0QAAICAQMCBAQFAgQEBgMAAAECAxEhAAQSIjEFE0FRBjJhcRQjQoGRUqEzYrHwBxVy4RZTgsHR8XOS0v/EABgBAAMBAQAAAAAAAAAAAAAAAAABAgME/8QALxEAAgIBBAADBgYDAQAAAAAAAAECESEDEjFBBFHwYXGRocHhEyIysdHxQoHi0v/aAAwDAQACEQMRAD8A9v02n0tMY2lp9LQBE6808O8XZN9OJZtwEXeCKPrZ4+oSVEylrAasMAa45oa9LI1hL8IbQS+d5RL+Z5vVJKwMmafgzleQs1jHprOcW6o6fD6sIKSmuUcT4X8RbgJtN00ru243bQSxEnhxYgKFTshXuCKJvJOjPFp5E3kPGecJJv8AyyvnSFSgWElQvKgObP8A6dgBrsF+GNsJfNEXVyMlcm4B2AVnCXxDkAdVX6986qHwptQIVEZA27F4qklFMzcixPLrNj9V+3bUfhyqr9fc6peL0XLco1iS4Xd13/jar2e5HDeHfEO44bfdtI7PNvDBLEWJQIwFIsfZCvoQLs5vtq3wzc7gbffbpdxOX2006KrSPIhQRgLasSOhm58u/TRxruP/AA5tvOE3lDmHMg6m4cyKMnl3w54+ar9e+r/CvA4NusiwoVWRi8gZ3k5Mwok82Pcd9C0pdsc/G6L/AEw79nFt17qdI84/5xPGqxiaVxufDW3DMZHLJMI3fmrE2gtK4jGe2gdn8R7qHa7g+c/IwQvGHdpWp3CPKGa+GTXG+7A1jXpcfwrtV8yov8RPKbrkNRk2US2/LQk/KtDUtl8L7WIOEhXrTy25FntP6esmlwMDGB7aX4UvMteO0EqcLyvLNNf0cX8Yc9rDF5G5nkYzRWnnyFuqFiVLcuXGQqGo9jdd9UeLeL14VtNwk89tOvnsJZeWQ/mJ81hQVwPYA9ySe3X4P2n/AJTHrV7MsxPJF4qbL30qKA9PTSb4P2nHh5PSZPNrzJa8yq5/P3o/6e2m9OVszh4vRUYqSbafOM8+0813fiG4Oz37ySzI67lVA86U+WrFrQdXYXR+30Guj/4bbh23W/DBkQGNo4uTcUWQu3yk0GKhb+t66iX4R2jiQNFYlfzJAZJaZs5I59+o/wCwNG7HwaGGSSWNOLy15jcnblXa7JGNEdNqSfrv+RavjNOenKCjl/8AP8P4nMf8RZnV9j5bS9c/BkilaMuDXTYZRZ7Ak4vuNYvjXje+22z2fnc/PRzNNxskxRuFVZCtjq5j5jR45N4PoW/8JimaNpU5NE3KM2w4tYNiiM4Gq9/4LDMXMilvMTyn65ACgblVBgO/rV5Pvpy0222mRpeLhGMIyjaXPty/o/iked/8Q/ESd2FQs6SbIyRpzbhy/NPm8boFY1Ldv0jUfDvEJ5jtoWnmVTspJwwlkDtLcgDF+VsFoEKcY7Vrum+EdoaPlHERgH5s2IiCOHz9qYj9/oNTf4X2piSIxdEYYR08gZQ4IYCQNzCkEgi6rGl+HK7NV4zRUFHbx3jy5PPtv49uJzs3LS2+1n5qkrRqzReYgkoMFvF4HcfQa7b/AIeTO/h8Du7uzcyzOzOx/MYd2JPYDRr/AA1tiyN5VGOMxJxaRQqEFSoCsAAQx9NG+G+Hx7eMRQrwRb4rbNVmzRYk99OGm4u2/WDHxPidPUhtjGs/+sfNfALrTaa9NrY4R9DwXze2ujQHt0qaqv3v/Np95MUUsByruPUj6enL2vv2sd9YG1+IF82QAEmTgUU9JsgoeQItQPL6sdNHGmlYHStpaiLoXV+tYH8Zr+dLTTKQRpaWlqSRaatPoKTxFRMIeLljXUAOItZGyb9PL9v1L9aADNIHQCeLoRKaaolLE4yAzqaz7xt3r008fiQZYmCP+a3EDptaBJZrbAHH0s5GL0AHaVaFi36tKYwGumPKhx6OAYXd3bgdvQ+2h08bQxJLwcCT5FbirHoL3luIHFWN36aANGtKtDNv15RrTXKCRjtSlur2JANfY+2oL4mpWR6PCPnbYyY2ZXAF3gqRZAB0AGVp61nP4wgijlIapGQKMA9bVZsigFtiO4AIq8atbxAeeIKPLy/MvFVy4/zdfz96ADdMTqo7hQwQsOZBIWxZA7kDVhGgB+Wm5abWZtPHoJJfJRiXpiOhwp4EK3FiOL0SLonQI1A2kRrET4t2nnPAZQrq3DqtVZqsqrnpZh6gGxrcB0AR0+g9/vxFQILEgtQq6Wr79zbKAO5JH7SG8XzzD+oJzv0I5UQPqMX/ANS++gYVWo3rOk8ZRYHnIYKhYVi24mlIzVMKYfRhdZ0RLuvzAgHI0GJsAAEkDv3OCaHoD9LAL71EjQcniFLOxQ1DdiwSxCB6A+oZR9zoyBgyqym1YBlPuCLB/jTAxvGPCY3QjgZHY0od3db79XIkKtXZr7WaB5Xwn4ecPKq80WKUpIkLGEFTDDIpVUYLhmkPH18wm7FN6IV1n+HyRmWbi1l3N4Ipo0SNgT74B+xGky4tJMs2eyRAChkqscpZX7/9bH++lo1hpaYi7S0hpaRJRJu0AYk4U0cE9zWMZz7ds320M/iG2BLeZDy9wylu30ycVoo7ZLbpHV8311jL+F/EeQ8KpIFBjtel07Ao3YspFcT1CrAqiQDUgkhfmqGNry4UqbvFsB3v66vEK4wOkUuBgew9tVbTYRx35aKpNAkDJqyAT3oEn+T76nvNysaM7mlRSzHvQAs6AJLAoLGhbfMaFmsC/fHvpGBaClVIFUKFCu1D0rWR4V8V7WewsoRhkxygxSAHsSj0aPcH1Gp7b4l2skoiSZWckqALI5Ldry7chRxd4OgVmi20QuHKguOzeooMMfszfydTMC5wOr5sDP399Z3iu2ksyJuPJVUo8gCgqyWNmh6ZrsNDbTbTuquN2/FhyW4YxYIoWDkA/NWDmsVWgqnVm15K1kA9/Qevf+dYvxbvWgh5wlFld0iQsvKzIyp6EfTv7fTWwnSg5tfEDkxoXQyTWBffXE+J71/EVMITytvfJpPynaRLITirBuAai1suRVdyVaVkSZXJ8PchI8z+fuTXCVQYHHBCqBWVrX65okmx6aM8G+MUG129h5ZSnUoeMv0niWYlgLJBoAkn01VMs0QgjgLSqhCylyGcoEYXyNW3LjZN9j3o6q26cHdjA5EjEt+VCpORRZ+fX7D1+nbQq7FT6JT/ABHPuUQxNHAsowgIaej9WpY245ri1evY6I3UFxQxpFLGduAIZFlTmoC8M3YcMALDd7vBAIDll4s4jMjFSCQka8l51xBBXsAAfej6+hez3vSzyMwHr5gReI9+n0N9yfSu+NaPbWM/EWewfeeE8Nq8MIR7iZPzRyUuwZucg4nkfMYsaXJY4xqfwH4zHGi7N/OSVTKR5vNgyxtllkKKrJkUB2DLrW2e6jIfJHlLycFTZDLasp/UBkWtjkCLsEa5DceHs0axuEmC5BLQkLahCByJcBe3IG6wbwdZ4uitrq0dgnxn4c7qg3cDvypVDgty7Ch3v01vhBZNCzgmhn7++vOo/D5XjWMyrEFkUw8xHIpZW5IDTCwGA6QR6AYGtqL4jnjA81IdwCBR28qhz94pCK/Zmr9tNwd4yG7zOqKL7D+B7V/ppigsGhY7Y7X7e2vO/EvjB3keeCcwwwxorLJEZFaUyOrRsF6vMFKKQmuVkHGu48B8Q8/bxSsFDuis6qbClhZX9tT2NSTDCgzgZ74/11IaUkoAskAe5wNQ225V15IyupuipBGDRyProGSrUEhUGwqg5yALybOfvnV16a9AFZ0tSbT6dlJk60+lpaRItUbnaq9FhlflIJBGQcEfUDHY1nV2uW+IfjaHayGLjJJIpS1RSbDWWAPYuqAvx71nQI3l3fCxMQpUFi1EIQD3s4BruLx9tcv4547LOksW2iYoW8kz8o6HVxkKITb0LAxRbWZvvG28Td9siR/hVaKR3L2ZImBdaXjRV3Uqeq6DdrBJmzgaFRHDHB5RBePiSisGPIkAKV9bwaN4xprAuQmLaQyxIpjSRUAVBIgcrQArqBpgMH10268OSSBFAZPLqSIw9LxsFNGMDF0zDjVEEggg6o200kM9+Wi8lLMVMnlmuIN9FBuqwL5Gj30SnislCOELYXLIeYBN1TNQoUVumJIJ4gabroaV8g+18STdbJG30sXloFadgeKs4IqMqfUV1D0NAXmtLcfETtiCPiPR5QR/EY6j9mK6xl8PUTCU7SBXv5uYaSsDlZS2aryTZPteH3m5Bkb85o6NEeSSMdN2RkX6jGfrpwUU7kE5Sa2p4Xr5g+/Jlr8Q7luQrlRj7+iDort3DEe5AOtHZbcqSA5blXIlVU4ruQAT+/vQxWsyBvMcqJmmXiSy+VwzVAfKKBJvleCupeC74LGGYqHINxqxYA8qAUmu+PWgTVnvro36Uv04ZnsnHLNmUSCzG0ar6lwxAVbs4Iqqu7r6DJI+z3LTRhyRwbK8R84J6f1EG8EEMVogkmzxmvLyjyn8l2tVU+Sy5tcOR8vr6EAgVZA1e26UvmRWI7mwOomjYHY1X/765aNCmLwpeCx4wAq3bBQOwHLv9z7nt21TJ4N+lpZmX1UkFftVY/8AahVa2NnGD3xRsfXUvEYwGH1GgDF323JQxJL5VjjzYviuriW5W5rNZNXZojWbFLCTykjAFlS6gBM2S4dT2Jwc977YvZ3O58ul5BVlbiSVvq4igMEDkqVmuwognRc0SnAAUC6oDF/2rQvNjn0kY0cqAiOGiozxAUqB2tjxwL+pbVk/i9LwbyIzws9TXQJJyEoEgdvoxyNE7hmjHSFIPb9Iskd69/f6et6zQFl5PIsTIHrmWwhDVQxRIJ7qQeXIWDetIusr5kLLoz5N1HI3llhJGVBblJG0Zshj0lP62q+PcDI6ajD4O0VPtVfasb5vDJAnMEDBTyfLJHcMVBGc0dFvvZGiElSoGPllwHHDy2cHkaGbwSKBIFEjOox+LS1IjqNwhoqVrnRUBlegVYklu5AwAMVrJ6jlybS0a9ekP/yeF2X8SZNxIw7TyNKp+6ACL+FH00d8PSDZ7ryBS7fdEtCBhUmAt4wOwV1HMD3En01RsYdvI7ebA8Y/qeMcCSDeQWoAVk1qbbT8Ju1naLltY1AUxV+W8xAeV0rqBHEcwTxAYkCydD29GVNZO+B0r1j+F/E203DmOGZXYAnFgEA0eJIpqPeu2sPxf49CpK22haZIuXOZjxhXhfLtcjgV3VCPqACQrHaOzOlrP8C3kku2ikmQRSOoZ0DcgpOav7aWqRSNXTafS0hEJLo139BrzfYedYh3G0PPdSTPuWkdOJHlnlwReReMKEiBYqaK4yRruvHfFV20RkKs5JCoi1yd2NKovFk+pwO51ygR0J3G4bluJbU8QXSKMsG8uMWpKiltv1MATS/K0SzK8M8EO0MgDMfMVVJih5cljBVfMBx5pBNsBn+NGeZTpH5jnt+XKrR9K5Yh16gVwRfrx7Xk7xK1DUZZM2EqRFbGV8zy6C4Jo9+xOdAQCJCvF4wwBY8tt5hDMbJRjZCnPY+nveh0Wo0s4BfCYpDJiQuqgmMbhJGYF3LnrYZ6WFMCcMi5qzuSpuOk8ohRAJ4tnkeJAHscGrNEDvqe5DSRiQsXYdQZVMZZO/Er39yLyCcVZ1MTF0KGvMoXmwLHfkK+tEUbGPpI5eaBJtsDEPPkCYtqCcWOPRwba6r1s1k5NQkD8RJG86g84+flEgoRRZcfmhsXVA4BGSX2haFTG5gc/q86Q292eq19RZqqzXodHrtY2iUyIrAWgoclrkVVVHtxIUaqUm8ExVKyMhMkLgc4S/SCOPJeR4cx3F5vPt6aHXbzAdAgPHszJk1j9JFHv6euq08MAmLrhCV4x8AByQku5b1LAkG/6BnNa15WK5q6s13zWBVHH7e2ihNgw2St8xwD049QSLIOGHY8SK++DobY05ULto/MAL8aVFANAMhq69M1ZBoni1aE07iukvWDVXePbFnJJ98fYLZ+MtZWJSwFMAXQDq5WuCxIBF4uuR9gNNqTlY4tbWvILhlcsQ8fADsQ4Yn+AK0273DLVIz/AEFXk/XH1yR++rYiTXIUf7d/rR7fTTyA0ayawNS1QrM6WUvhtvLxUq99LWFNsAFflZWwBV50RH4ksyO23Q8kYdDFVBUqp5KwJVlth1LYzqC7mb/yCfqJEA/1say/FKQxl4m26jkzkklULtWSpCguWYceQs4XJyFLOGVbmBUAL7ci2CIp3TjmzGgqi6smhXaj7XpbDdrLFHUAYdJZ2fIIHWOt1aM+len1Ols4mnnbgiNJt2pVaRzwJpg9s92qsAG4HucUQAaIblkEm2B4sJOUMbcJXYkNIVIHNlPEkrZsqOVY04SSllWW41HDJ7jb3HJ+HieOTi3Dz5JDHZFAkK7Eg2fTPf11XL4buGjXm7sAPmMsfSQMMlpzDd+7fe+wypNkCa8uRuXcnagG8dX+JX1OP4rJUm18uvKhRmx1dHsR8vMcSL/36NRc3SM3Pb2GwfC3nKJHk6yMq1tmu5ZTH1fWvbGNY218S20DLHMXMrAScYopnReo9SlLbiSOVkWe4CXQ1oNyiBhLJJEbsr54A6vXGKOcaE8DeL/mMKFoxHDEV2oVfmMgumf1IUHiAKzLnU4TG23HALvk2kij8Ptd50G03EULrxcD9CkhhV0Rw4myM51mbXxZdvUXGVohCkKxPt5kmdhyDd0AfHEUt4LGwBn2ELpFRoeSKPPfgrw+aCSWUbSaKKSNEWIupa0ZjzYNJSsQwHG2wgsknS16C2lprBawXaD8X3DRwSyIvJkRmVe9kCwMe50U90aq6xfa/r9NZyjdWB+QR6m3ur9qomvtk6Qjj/CpEk47lmbeT2ASoBEJIplSIn8mgSDfWQTZIxrR2u8SRreKUjpK8l4hQcqxN8l5HN+yqPfWP8StNt96J5EgjjeFovNFhSWkRrlyCgQA0xsUzCwasCfxfokBeQ88bfpXy5mjARQjPDZJtRY9CXW1BqopN5YcROo2+0RZWYLX6RljkAE92IujQr+l9aAOsHwOVuDefKQ8crQsOgIGVgUIAUEEpxarrqPpVacfiERH+JHYwRzUjOcG8g+h/wC40mqJWR9zvlRgGD9rwrN6n29cXX299A7LfKSkXWrKB5bFHQOACtNyWl9L7jIIzjVW72oFvDKxk4nqJDKAKsMVHI9xQGT9tVbwozJJ5oXhRQeVI7BmYG+TRheV4qj2++hqPTNIp1nj1/st3UpkdxFDCXTv5qWaN5JwKuh0ls8hmjQe3l8l5Imk8t5Cs/AsrgAUhbgoXpZgMkUKAFYvRbYOSeMksbotMiFKcEsytbqSDZPrxvkKNXqzb+GAlWaWZ6v52jNEgijSDtfbtgXempK7pEtUmgJNwC4Z9zCCq2ML08mYtnn/AEgfxo7aK0tN5gmQ8cBFomwbwT96P07aK28K0SwX1XC0KViAAP2v1yftoKJZZTMiu6BX8zkhVOJUUosDsWBDDPSD62NXubTf0IUVYfMhPJAOIHSxquNi6H+as/Swc9i8rcRSgXWBhQa/37aol3kwXgqQd+wlckknJJK2T3N/TQUG25dDpDYOVRi9EgfNagiwP3r6amELeRzkqpBgeYkDghsirkIq+4+T09D6+w1duttfHzBTAH5XaurB7VyH3GgdtueBHCF1Tu3Q3PkaHYY7Vo6bdcskhc1b4OBZAX1r1yK/nScvIKBoIViKMpYU1UXkN9JwFLUe3r2u8VepvuZ1J4pz5Hkbfj1YruDgChf+XWZufCZml5mZXhN2jYZhQ6QlVFRpgwbIoMCc6UO1Be12zHiTRMtdQoi1LdzZPbt650pTbwxqOLNHazP+ODMiqJY/LOVvpDPysKGY2oHegKxnRu9MqXaiVLBBBKFRVEDiMD9/X1zrnvG55riYL5IDNm1djQulo4sclN/12MjR80/BiBvH4sCemFGx9Pyz/P8Am+1ON+VjlwhKrOQrqyDjyC8uXsGHPuQCR2znuO2r124AxY+lnP73Y/Y6Wwe0ZmdpFs8HICcaySOkD1rIyB62dC7mCWWQOI2EVHm6SsOR4gAooNgDjRWiKbkGsGyTfHyJSKW3y8iOsEWDyidu3s3tj1Jv07alvt5t540hYdRclSQ8Z5BS5KtQojuKOCq321GELEcu+BVSTA/vl8+1iyTj01LxLx/ZRGN3Ks0MZkC8WLcnYRKVFWSaYe+cdzqFkqJu/Bm7kl2waVxIwkljDUAxWOVo1LgY5kKCarN41vXrnvgzwySGAmbEkztMyD5Yy/6R7n1Y+rFji9b+mJcGRtt2/wCJeNntRZAtMdiMBLA9Mtd/RhS1JRW5NsxJsqh+ULVFlIA7nBBJI7gCyStNFBc+4mEqqsQaI1b8gCps305Len89+9E7idUFswAus+/toXdR3KreeVClbjtQpsmu1NZ9iSDx7d9E7rapIAHHIA2O/eiPT76QjG8JjH5km5kRnlJHl8lKxoWxHj5m7Bj6lR6DWvNs0biWUHgbTHymiLHtg6GTwLbg2Ix3vuasAC6urwM60NCwVOW52zzLzH2ryRbwxJ55lkjle3MjLIFUMtVyMRUCNRZCE+pAbbeJRNInE7aXzYy/BIlD2K481LlkPI8cjvgm6r0xowasA12sdtcd8QQI+5hi28arJC4nmkC8VVWBHE0OtnyAPSuX6a0P2ELHJZtdksYwOo9yPoew/v8AfOjo3xegQs6uWpaNDMrcceoTh0n3Fn3v01eJxzKi8UT2q2B7evoe4rP0OmlaBvJPcRHDrll9O3JT3XOLxYPuO4BOocgfzI7PfkoA5MQAKN0Q4oDP2PoRDe+IqhC03IryB4swq6N8Qc/StUfjI3KmPksrMUFhkBKoXIe161CjBF98EWdKuyk08MImmRI5GkkCKpJB9TZ5ih6ZJF/Q/XVfhPicMUZCvbu3NmCEg8hYOAQDxAseh5e2ub3/AIjOJm4coNwlVAjpIsizFo/Ok5IFpaZgnI0U6iOVje23iCIvIB0YgUYo+ALCgw8u2DDkcKeRAOD66fQ1StMKg3scyu1niMsSHSvW+oCu16Hj2SovmKzsQCw/MkZTQNdPKiPpqsbgTFucTkgGmVZFB/8ATfJRn6j3IOA0KxgDiyliwA6y2bFAiz6/v31af5Xkhwd8GlHtSxzyb7WP7AgV99Z3ie2Y8R5SYYUpYHAYWKHy4rOf76j4kZwllkItbVQVz72xN0ey8TfscanyldR5nmFuRPUw8sAMeNhQvLpo8a74JHfUxkk8oextCh2Ed2+3RBeCpBObFilHE5H+xqb7qFCrLIoUAI3J7biAArMWJYsLySbIYkk1oAJuAKkRJiDfNjLgVg1XFCCc8a+W/XQsmxdJEkmCNDNQ4USQeJICkBfMJ7kOGNBvbKnF1wOLinyb/izRCltGZVLA4LWy/p9QOLAn/qXWZ4R4hLNt9uBCeBUBfzEU4scaPYiqHpjWLs9htBJIyrKL7vwcsqKCoW2B4qOJq8AAADtWy+yMaJ+bMGFMUV1FZGF6cKDYHtjVRu1EUq2t9Bfhe03DLEea2qj/ABQZSCBS9iBgV2okjv3votlt2CsHK3ZriKABArF5P11zW030kcbNwlZhZ4kAs+b6aPfOcVfarzs7TxKZq5QViyRKpA7e9Mf3UdtKqdMSdgu88OQEclUlqslReD64z21z22h83xKGNxUaPM3CqUvtxHw7fMLl8zP6s+mtXdIkjyFoATZs/iVS/UEgkFWIoX/fGh93tI2W4nXbzJIHjKlWZX4hAzViUMSVcE5BNG1BBFeQPg7oDT6zPhvxI7nabedgFM0SSEDsCygkDWkNSMxV4/imr5sX0J/R/WF5HHoT+ofYPpxIq7prYAtjjY7BLvv3+lA+uRnS0xl+8WD8QhdR5wAETWQxDMeSrkclFAsM4okaJ23mmRixjMeQvEmwQazj73n2wM3HxAzggxcCmOQKkv8ANkjrVa4/vj1vQUe6ij8wwIWkBblGrW1mWmJUE0STyyLr2yAhG3pr1jyePgYEG4JPb8s/Wr9R2J7en21X4Zv5ROYZkYI4EkDt36hyaJ/865r1Kj/KTpN0VGDknXWTcvXIRlpt/JJEojSImDcFjbTFU5KAgwAvMEOTeWFEGx11642AGPe71VI4lopjyNDlJHwOaNf4Sn26tPlEM6TdAFbr1x/GsLe7Rg4kj79nArIyARf6hf7jHtqvcyzM9cnANlAgQUOIssXrl1dgK9M6qi30g+Z4WFkE3wYEGiCtkXg+wx66qOO0DTfQoYZCAfxEikigGjjDd69V74r1z9DlTxyhlAkDi1cll4sOD2RigUK8lDYokXyBK6W73TkdiOTBVTsxBPdvUdOfQC6IOrYYvLVUcs7MKYqnzEe5A6RRrqP2OntxYYXI7+JKWjZmotyUKeBxdBukkAHiCLzTZqiBFNyVuNKevkt7JAAsHBawfWjggn10PNHEQWiVVPSG5RFVIZgAbZR2vNel+tEVjw4hvMDRA8SPy1I7kG1BfgWr1IzjsNH5U3d2DtpUFwmRx+ZSgW3KNyDjsCCuRV+v7av2cMS3Grs4LDknRx6hRD4pux+p7aoG8qhJ2c1j0BBJZg1Y7YHyi7N0DnQyIspowUDakygHvQIFnNf3PvrWLTv9jPKaNIcFLvfZmCcjyKqvS1WbosrG/YgdgBpx5ndU7+hcKTecqVIB+l/c+0tjtR5MRYXYDKSbzWDfa671jJ0WpxrBNJGupblkDcsVByD24+p5ECiQ1f8AbWT4gvFgWkZKvuFYLxXOGvHE1jFMffW9IAM6zt0tsWIY8Sa9AboZ9COw9ddOjK/ysxmqyAbDZJ5bGGZHlkjok8SRxB42FIoAuBm8AD7lbJdw6DmY1fvIOLNTiwaIKkVgjvjsaIq3ab48RZzY5L7Yuz6kH0oH+M6y99uGG4UCRl6GlYohZWCLxKhPMtnoqOIF3VGxxGGpBqTZrGSao0N3MqqecyK/JbCsEYgmsmRjzwfcdxgXo/w7bbcrUUvZSVj8yPpod+KYwc39dZp2UlDm8l8csoRwDQFVxtji8Jn6dicZhwKWG6eqzWPmo31D3r+T66Sk6oTozpEe8wQcznkfU+/y2TYHrePtpSL5aBztkAV15CIr2w3J7QYWjQH6imReApNujqGj/DlGIYHzSOQYX3o9+9g+p9skw7p3I2208sSsPzCjeZHAlnrawAXP6UIyRfYZpqMcp5Fb7N3/AIdzD8GsN2dqzbc+5EZpGPtyTi3766XWb4PsYdrGIUYWOpyzW7s2WdycsxJsk60VkUmgwJ9gQTrMpcAp2Z8wuWxdgAEEdPH5uWe5+n0vOloxtLQUATwK24UhwHVQStW3EMflaxxBJpgQbFdjR1dt5JTI4dFVP0Mp5cs4s44mv019ia0PumX8QnKBGOOMhBLg5+XoIoevWCLOO13bNFEr1MZCRZUuSVtsUoPELih039ToEHVrE8R+GIpW8wF4pBkMjGg3cN5ZuMsDnlxv0JIJB3Dpq0AnRjbTey8G5BGdGWN0PQeRYAvzyCrKQ6jiMY73XM+IRSRb6ZneaOPcCMRnhG9yKXBXCsQOJWrrsb11njGwv81DxkQDNWrKrcuLr+oA2QR1LZoiyDyU/jQmm/ETtHBBtQVQyOOJkYmN5QxoNGMxq1gks9gEVoi2ippPMf6+xRudhbM5keQITUbRkc5WUrfJAvFQCMirthyo6TbRifl2ws8c7rcqSVvsKy3c+h9T3OtHaeOwrKw5gm+QFNdkNY7djxLAnvbD01HdeNpLNGORVSSSBzFsMKLrt3P8V21SW7LJk6wiXiEwDQ+X1Khs8SCaA4iiTRrPreBqmffGUWGeFALPIoOxzZV7Wvft9fTVh3w5DjGrAEnvFZxXTbjiaGRXb99N4jv1YBPKZxak1lQQQ2GWwSpGQCPvrWMZWlH6Gba7JSzYVaaYOSzsoSgqnkbtgrC6FLyNNdVnUN5sNqByG327kHnRWJa5Vb2wxgDPrjQbxMMwwpxPSIiiRgEBDyuwb6VHrhK+0/yO08LpJRYqORwD3ARyKqu329KGUovlmnVL1ZftzF8nlxw1QjSkflYBakjuxxr7ZPaydXwjaryvyY/1AigCM0cFR9jmj3FjVXh0KPF0oU4BTTKwuxjLLdgADBse965z4x8Qm8x4dv5sfNT5zWXWihqgFJ4nlROGBK4rjyiclFWa+H0XrT2rHtfSOy2u+VI1Uqym3AUqSAFdhRZbUdvf7XrK3O+sqI+bcjZeNUdRXVxPVjkMcqr6g1rN8G+IdpBtvLmk4mB/KJ6nYtxEhegC1FmaiaGgH+NIGKiKISyyS8CsquDwPCmCojniYzea+Umj21P4kUqbNpeE1ZNyUXtvnhGnDLJIaTci/rtiAM+5avf76KjhkJMcjo61ZpOPqPQs1jJsGwf5Gob3xSLizRSAFkuMsXjjAAxgq5v1JKjpIIB76Gj8XIYX5TM4FhXNKQBdWgZwcGyBQK4HrpdHG0FT+FqeROc8qHckEkeue+byf9A2USI6OEc3mrwQbUj2NH3/AH7jW9J/f/fr7azNiiFuUjlQzEjniiT2+xORn9+w116Wpug9+UjJxpraC7TwmJgx8lK5HiGtiBgn79XI/TA1m7TwlppZoG3P4aVGEkEadEToxsMVDcpexjazimIrlet6N3VnRUDcGJYElCAzlsWvXVjIxkZyNZ8+4gmBj3McZZCKVT5zqSO44KGjYDNijV+2uNZ4RrNZCE+GN6aQttETAZ1jLGhfyRvaq2e5LDHY62PDPht9tA0e3lVHZy7S+WC7E+r2SGb7AChQC6xNhutxDjayvMn/AJO7WRa+iTlOXocMHzWQDrrPAPG13Kt0PFLGQJYnrkpIsZFqykdmBIOm1t5Qk0Vw+DXR3D+fJXEsF8oED04qe1kmiT30TsvC4Ym5RxqjEcSR3q7r+c60NNjSKItp9MdPoAoYuJcSJxIHQRTDvZBBzdHBH6TnQvhhj82TjEkb21lRk9Qy/SKZqsd7GQTqG8MH4pA6HzKHF+YHc4HDmGcWPRSBj2NbB0AMdcz4n8XCOUpDDJuVS/OaLj0N+lRZHmP7otkCsZGsr44WXzuTtK+1WMFkgfi8ZBJeR0Uh5RxFAA0M2r4AFO12sKBUhm8oix5btxYN1EgeYLvucZv66ajeBWgvd7zebtPKdYokcjmIXkeXjdmMngqRlh0luWM1eNYHx/4YqRQKQVaAho44G5sEoIAkYUHpIVuYXkgRqJ7a0dpbD/DkLH5ivmf1ADpO4tQL7A9/rWtKPbOxeZ4WbiwObsBU4mkLHAQjps5ViFtySTg0smkJL/Hn17kB/DuwfawptZCHfkeDuCQ9m+F9+ajpANWFBANEDRdZkDc+GL5YfkQB6dXcgY+uiZ5FZPl81WweNNfr+/b+a1zni3iEh4pUzJXIs3Dkqow5LLdllFqPM9OWeRDEKM9qoexajvvv19Ph5Gr4R4fEGlUs8kkZBkLCJ8muQVSpIRSBjFH3xRG9iK15bkDlkFYgACDkhUFZrP1+50Ds4ZGLcI2HI8qL+mRn868YNj+O2peIwmOWw7FmtQlLRX1DFhSr9Tmh99bvShLEX0ZLUa5X7FmygkiBUhSrOXcvKzm2rkFBX6X9TZ9SdXt4cjTq5DLIAEDk9QUsGIzeLAwbF1jGobeFjhpG5RmgVr1VW/UGujdE5xm9Ti2hRl4yOLNkVEB7/wBA9aHvn99RDZWRSclIMdJBaeYeN5wOWD79v7a5rdeDStuWYGrdWMi8SwU+TApIYUHCGemogC7skV0s21o20jAXng4wR+2D99BPBH5rnz2tVjUqzjv1sbXHoUOs3pxdW6N9LXlC6S4Oc2+yaMMZoCrt1SwlVkiUK7FTyCNxoDkACAOV9zZMHgG3EZZ1DAAMZArxBDydRw5WY1K0CF4gUpWrwX+B2rvEi5k4fL5slNwYD0YgdTVddveq0MfFYtr5kUizEQORIsK1CwljAVeTUXZY6diP1E+pA1WptUYpLJUdSWo5Nul9PL6Z9lg+72CqwQx0Fwp83PQixkAcSSVQBCx9KJySBCLw2I8eUc0ZgHMcSHACC7W0DO9ACgtjp9dbXiO1QrtpJCq+YE5MRRchCwRvSupjZ7DkKokgfc7CKLgY444uoIHVEXgArENeOKgjjjPV6DOpRhLBCLdzshdQnG8F+SsM/NVEURkVYKkN2IsnZ7dG4iUsjDs0RI7+l/MBWP8A7Os7cb4m1idmPLpMXloeVjiel7KHt2yBftpx4VIOLAs2Bzt2iyQCWCgkKc9gcG/SgOhbVGn2ZU7NHdiHZ7eRlUuVyhJ6mZuhUBOTyLBMn9WlsPghJFll3aq25npiY+nySoAQROByDChb9yR6AAADwrYNPvYkfkE24/ESAyvICx5JEpvH9T++F7evoYGuc0eXk4fwrwjxGRQk7xQeWApkAEzysP1iwqRj6FSbvt63+B+CbtN95szR8FiKM8djz+q4+cZxGydeQc8/QCtdidMdFIVCrS0tOBoKGbS0jpaaGCTzzCdVVLiIFtxBo3XfzL7f5KFd84P0+lpCPPPjTwmD8fHJMgCTwmJ5CXUB0dfLXzFIMfJWkFWA2AbwNHDwk3iQqvoqpHQ/YqR6kAdgPS86u+OfE42RtooleVjEWEccjgK0oyzKCEsK3cjsdS3salCDJSXk9yD6U3veeoHOqyTiytPDDZZnLyFPL5Mqglb5FSVUYJo2OxHqMaH8UhZQjQnizIcWoY2aplzfGvmAqxXbVA2wZD5UrsSQEuU8hkLdBwHGLzXrZsnVniiVGFCzMcluHlgdzxJWTBIBCAg12yANVByjKv3Ke1xyDicGTiXl51ydCFQ8bVRZQAkWwHUKAJr0vQUmS+I8tAAC3Gm6ThFsClBvFepHroPYDKBjNHKy8GlDKqnJbjwLHHO66Sc59dTkVyV5LuHXkOYbyuJrIoVnNYtRYFaaX5njPw+RMpWkugyDaeWkkkBEpTkWjc3RokFarj/0djWOJsnN+G/El3AO4RopI2pSw5B1IsiPjxsn1q8iiLvWlt9ir/4cIUqf1Kqi+/cX/oQD37Uc0eGSo80kTxRvzZnR4+IPKmJYq1C6/wARRms9qClPaqXZpFKf6vXv/n0tKRpDK3lKFAVQGe6fua41yXiS336TfcabypCeMnkEGuQprI+tmjnt6fTVey8RNUVeR65Mix8ZEGKDIWv9xg4q7GrWEcr9cLggHLgACjdEhrGRdfT6azXsFNO6Y28hjFuyxlVHUKQnsMC/U2PbuNVKyq45webKSeRKFlFk31BTaj5B9P51BvD4a5eSeIoR1GzKeoEsTXUMYHrZJskUzbhuR4tMFxQO3ZiKFEWf57evsNaq5JNq/Il1HC/2W7TcRg2qiH9TXGY7AHFQDQwOXp/86GjmciRH8uRWdmU81jIDSMwFW3WprqxkA4OlAoUuZAzAgciY2o9VIOAvIyLGbBusas8+DP5T3/8Agkb+4Q2P+3bQ0ndJkptEtpByjXzGlVq4sqTSFQRYPECgARkUBgg/XVs1KFVwChJPWQaJDDib9LYAHNk5zV0eKgKVbj0s6rIO6kHpFjGbIH1BANjAl4d4ogSQTJ5QVnjj5tGeSq5pgA1lSAgqr6c+5yppIt0+CDbuBW6iiFBy9ARZKE2Aa7Fau+9gGtXQ+KRFlRZFbl2AOe3I/fsT+59BoOT4k28dxgqz3axw8Gkd5H+XipCl8g3fy0SR3IvhMZ3u5njd90IiqleDNCqLwVXjkUqG5l+ZxeCM9tIltG9/w725aA7p2Bk3fGVwopFKoI+K2SSKUZJz9NdVqvbQKiqiAKqgKoHYACgNW6Y0qI6bUzptAxDUtMNLQBFzpaTjS00UizSI0+lpEnnvxDu0G9hZYZ45Xil80qgDMq8VUk8qamIr6sK1Zs7DnkJuLE8/NiiWM2cEkZvP273Wtz4m8GD8txHK8UyIRyHWrIOoo8Z6WU/sfYjWBtds24g28/CESvArZUtxLqGqMlqVQcVkd/c6uMmiWgpZnvnHHy5AMKqgG9OJZSp9P2b6DRSNzBaRTFxOAxW1x89gkCwa9exB7kawPDIDLHG24MVfrWQsJF6jyUlZSuKwfteiNo6raNEnMkc5F+RjYoKpv8uryST76tpPGPeIuG2F8g0pFlTxkdRZrqIIBUX/AE33NWaBMMnkrbSYY1ydiTeTQVrCmrNk/pyND7HaMrlki23E0p4EDFWe0VmyT0lq7e+tbabQPzXvWM5sUDn+av1rSnLKTdoSRHYb9CgAdASaRVfmW+tjNn6/XRH4BGILBbqwavAIOT9yD/fRMTcQACtj6Ht9Degd5uPlUN2FEFc1Y6jTdhWpqL4LtoC3nhKyTLOhI3Ma8Y5OTdgSwVlsB0JJsHvfftV258VTgIpajkbj+WSW5rzXkUx+YpWz2vvYBBARlANsRkYPv+3f0OfodBeJbGKZlJyxB4sleYFZl5cG7ry7EgjBbIu9Q4tGkNRWt3r7BHiO8gcvczm6pCDwRkIIZRxtWB9j6nTxwJwUxbiSRvZwoBojkSPLBwDgCgTj3Ic+JSwgcrnjApKA800LAZcc2wcrR/y9zqxd4rjkJA/InN2B3pR7AURXfBvN6E7FKNK+gKHw+QCvN6Q/MdAus9NliWOR1kX0+t4KhUorNI3PPohFDAqgSTnN/X6aM2IDkV2rNaF3WwQSMSGvBvky4Ax2PtodkIfebQSRlTdOeAq1OVLYPdTirxXf01lbzfJEoKxpIwdYVHSihyKVZHr8pcAX9QACSBqjxbBijiXqnlEaO7yBB0M1nJrCmgKJNZAHUBufMp4pfD5mmPIcEZ3ha1J5h2ZV4n+kkNyqv6taJrY0yJPODs/APhyOHbwxyqkkidbvxGZWPJnB9CWJNjWrs2OVJJKGixAHLAIbGDg0SAMhsDQ3w1Gy7WASM7P5a8i4HO6FhqAyDjtojcuEZXPY2rEmgBRYGj3oisf1H21mWi2XcKpAZlUnsCQLr29+4/nUDvohdyIKsHqGOPzfxYv21Xv/AAxJSCxaxQFVijft6+o7dvUA6HXwVLvk5Fg0SpBpeJvps2O+c6Bhn42K68xLvj8w+b2+/wBNP+Mjq+a0cjIzkLj9yB9yPfXPTR7ccwwkOWFHy1DGJCuGAB/SRd+/oTqz8VHh2EobqPIcT24u36bODY6exbAoUAbY3seKdTeBRBskkCvfIP8AB0yb+Msqh1JbtWe6lhn6qCR7gH20JF4MgINuKHQLXoyxNGv8zL9iR66u2vhUcbBlBsdvp83/APbf29hoANc6WnbS00NFmmrT6WkIg9AEntWftrgvBpE86STbRumzlQOnIcVMhYktFHfLi6tyJoA8QRdk67reQl43QHiWUrftYq9cwPgryVj/AAU8kbRqEAmaSeIqAAAUZxxqhRQr2rtjR0SyqWCBR+YsKklj1hBfIk9z3wa1TuNxByX8tJBVWgRwLNVQ7dh3/btrW8K+FY05PuAm4nc28joKxdIim+Ea2aH1JJJJJJ3HwpspPn2sDfeNf/jTVdg76M7wyVCOMScACBRQx5P0IAOB31pbqBQhKleVfUhh7FQwB/ftnWJuPh+XauTsI0aF/mgL+WEYCuSHicEd198irNkbb4RMg57ueZpG7pFLJFEo9ECqRf1Y5OewwDF2FsD3G5ihYBnSQk9MSRBpX+gVWsfcih3NaaTc7hV5SbJkh7/luskqf5miVaBH+RmPsDrp/DfBoYB+TEqe5A6jeTbHJP1J1oVobsKZwm6ljmiZo224dxiQsgojHZ434/KQQyms+2s6pIFBTy9xLI5vjIqRqGJIY4PGl6QyqBZthRLAqbZNBupNuUhMcrNPA0liy5/Mj7HqBJPuVb2XVO4e45W/Dwu8QLCNbViyP0N1KKW1LBu2FI9NFyXYJJmf4F4xLI4/LYskI8x3FRCbgpkXmlqrEsLoUe4HomxLs9wZFceTGeVtIryE0eIPR5fF+lQM/wBIyL0f4RITBFyjMR4AcQeXGhQFjvis1WrNpu0YEfKVNcWwR7Y/320JNqynJKWAV/Gd7tx1bZJIgf8AEiLElONBgpNcuZUlWZcFgL48tL/xAAtyz7VCT0jcSPHR79SEAAiu9UGsDRe/8QZEKR0zvQA++SftxBP+xeL8T+DxSbV4vLEsio0iE3yDAE8+QIILEVQ+bt2BIGmo2XGUZOmq93r+C/xaeJonE86RyQMrM0bcjHIDySl+ZmIIHGrbkQBnXVfD24lk28T7hQkrKC6jH9rPE16Wa9zrG8B+E9v5UcyOzSPciygJ2kPKlRlKKAKAoXQGda27bdxqxRYtwR2XMLfbJZWP7qNQmKME3h/HH2+ZqjQfjXhke5gkglW0kFH3HqGB9GUgMD6EDWR4bt5pA3Jp9uxJJjZVIFnPF1JVv572eOa1CdkDSRy7mQOSoAYAmgQ4KhP4/ft7tZCUWnTOh2oYIgchmCgMR2JAFkfQnVusWDYM68k3cjK2VK0R37D141jvf1u9au2iKqAWLkfqPc/f0v7UPoO2mSS/Dp/Sve+w72Tf3sk/udN+GT+lfb5R7Ff9CR9idXVpjoAXHS0hpzoArfT6T6WqQ0W6WsjdbGdpWZZOK9HHqbsrW68a45odWSexxd0x+FThf8YlqrMklAqRxPubAo3jN0fWRG7ptYy+GTAAeYTTA35snyccp2yeQ+fvk1XbTReFTF0aSWwrBiOTd+gmr7C1Ye5DkWBakA29LWK/hc1n83DMSwLOQA7gsF+gVQAP8zdrrUB4TMEUCUgqpFh2zcZUenTxau31PfQBu6WmrUJZlRSzsFUZJY0B9ydAFmlqvz1/qX09R69tQfcoKt1FixZGRoAE8c2cEkR/ExrIi9VMvLt7Dvf299eZeHeFJI+43G3ZIEt4Y1jhUtHViKWjTK45PgfMGU9qr0Jtjz3Q3Mk3RGnCGNXAS2NvI+epiQFA7AKT3ahkfFfg5jj3O7gnZenzTHUbxsyqBfUpIwoGCO2gl4yJNk4oJLIFAAC8Y6A/6ipP0/jAzoWwbsySuGoOq0y8e4BVVFY9T31ubreQwoWmJDFuCxjMjN3CKo+ZiP2rN1nV/hk0O4TnGTg8WBwysO6sp+Vh7H7jFHTjJIHnsBWOqwD7Ht9f47/b650P4eWKcqBYs3M/5gxFdz2ArvgVrUnjCmu+sT4lULF5i9LCSIGRQvNVaVFYixnpJsHFXpNlKkqB/DvEW2W5TbQgSRSsvGEs3ODnjoIDL5PSTxJXjRAsEAegEaxPBvh9YJHmMss0josZZ+A6UZmUAIqgUWb09dbWglESNQkhU91U/cA9tWMNR0FDqg9MaVaQ0r0AK9InUl0x0AR04OnrSrQBBzpaaTT6pDRbpaWlqRC0tLS0ALS0tLQAtVbiBXUowtT3GR/cZGrdLQBl/wDh7bZ/KFHuLYDIAOL7HiP4HtohvDIiFtb49rZr9fW8/Mwz6MR6nRh1E6AAP+RwXfli75d275yM4OT/ACdUePeG+ZsptvCOPONkQdgOWP8A31qXpxoE8mT4P4GI286ZvO3BBuQjCgmysa/oT+5qySc6XiXwvtp5DJIh5EU3FmUNRtSwUjkymypORZrWwun0BSOWb4f3MWINwsif07kM7L2qpFIZh3+fkfrrD8Y3jnbb+KXgJ4Eegl0wEIlR1Ukmrsf+k69FOsrxb4f2u4DCeCKW+5ZQTjtnvpUJryDtq3JEOMqDjtkXq1dA+CwhIlRcKlqosmlU0BZzgaPOmND3pjqLamNAyGnI051G9ADA6fUtR0APWkdRGpE6AIPpaT6WqQ0f/9k=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20" descr="data:image/jpeg;base64,/9j/4AAQSkZJRgABAQAAAQABAAD/2wCEAAkGBxQTEhQUEhQVFBUVGBwXFRgXGBcXGRwcGBccGBwcHBoeHSggGBsmHBwcITEhJSkrLi4uHB8zODMsNygtLiwBCgoKDg0OGxAQGywmICQsLCwsLy8sLy80LDAsLy8sLC4sLywsLCwsLCwsLCwsLCwsLCwsLCwsLCwsLCwsLCwsLP/AABEIAOsA1wMBIgACEQEDEQH/xAAbAAABBQEBAAAAAAAAAAAAAAAEAAECAwUGB//EAD0QAAICAQMCBAQFAgQEBgMAAAECAxEhAAQSIjEFE0FRBjJhcRQjQoGRUqEzYrHwBxVy4RZTgsHR8XOS0v/EABgBAAMBAQAAAAAAAAAAAAAAAAABAgME/8QALxEAAgIBBAADBgYDAQAAAAAAAAECESEDEjFBBFHwYXGRocHhEyIysdHxQoHi0v/aAAwDAQACEQMRAD8A9v02n0tMY2lp9LQBE6808O8XZN9OJZtwEXeCKPrZ4+oSVEylrAasMAa45oa9LI1hL8IbQS+d5RL+Z5vVJKwMmafgzleQs1jHprOcW6o6fD6sIKSmuUcT4X8RbgJtN00ru243bQSxEnhxYgKFTshXuCKJvJOjPFp5E3kPGecJJv8AyyvnSFSgWElQvKgObP8A6dgBrsF+GNsJfNEXVyMlcm4B2AVnCXxDkAdVX6986qHwptQIVEZA27F4qklFMzcixPLrNj9V+3bUfhyqr9fc6peL0XLco1iS4Xd13/jar2e5HDeHfEO44bfdtI7PNvDBLEWJQIwFIsfZCvoQLs5vtq3wzc7gbffbpdxOX2006KrSPIhQRgLasSOhm58u/TRxruP/AA5tvOE3lDmHMg6m4cyKMnl3w54+ar9e+r/CvA4NusiwoVWRi8gZ3k5Mwok82Pcd9C0pdsc/G6L/AEw79nFt17qdI84/5xPGqxiaVxufDW3DMZHLJMI3fmrE2gtK4jGe2gdn8R7qHa7g+c/IwQvGHdpWp3CPKGa+GTXG+7A1jXpcfwrtV8yov8RPKbrkNRk2US2/LQk/KtDUtl8L7WIOEhXrTy25FntP6esmlwMDGB7aX4UvMteO0EqcLyvLNNf0cX8Yc9rDF5G5nkYzRWnnyFuqFiVLcuXGQqGo9jdd9UeLeL14VtNwk89tOvnsJZeWQ/mJ81hQVwPYA9ySe3X4P2n/AJTHrV7MsxPJF4qbL30qKA9PTSb4P2nHh5PSZPNrzJa8yq5/P3o/6e2m9OVszh4vRUYqSbafOM8+0813fiG4Oz37ySzI67lVA86U+WrFrQdXYXR+30Guj/4bbh23W/DBkQGNo4uTcUWQu3yk0GKhb+t66iX4R2jiQNFYlfzJAZJaZs5I59+o/wCwNG7HwaGGSSWNOLy15jcnblXa7JGNEdNqSfrv+RavjNOenKCjl/8AP8P4nMf8RZnV9j5bS9c/BkilaMuDXTYZRZ7Ak4vuNYvjXje+22z2fnc/PRzNNxskxRuFVZCtjq5j5jR45N4PoW/8JimaNpU5NE3KM2w4tYNiiM4Gq9/4LDMXMilvMTyn65ACgblVBgO/rV5Pvpy0222mRpeLhGMIyjaXPty/o/iked/8Q/ESd2FQs6SbIyRpzbhy/NPm8boFY1Ldv0jUfDvEJ5jtoWnmVTspJwwlkDtLcgDF+VsFoEKcY7Vrum+EdoaPlHERgH5s2IiCOHz9qYj9/oNTf4X2piSIxdEYYR08gZQ4IYCQNzCkEgi6rGl+HK7NV4zRUFHbx3jy5PPtv49uJzs3LS2+1n5qkrRqzReYgkoMFvF4HcfQa7b/AIeTO/h8Du7uzcyzOzOx/MYd2JPYDRr/AA1tiyN5VGOMxJxaRQqEFSoCsAAQx9NG+G+Hx7eMRQrwRb4rbNVmzRYk99OGm4u2/WDHxPidPUhtjGs/+sfNfALrTaa9NrY4R9DwXze2ujQHt0qaqv3v/Np95MUUsByruPUj6enL2vv2sd9YG1+IF82QAEmTgUU9JsgoeQItQPL6sdNHGmlYHStpaiLoXV+tYH8Zr+dLTTKQRpaWlqSRaatPoKTxFRMIeLljXUAOItZGyb9PL9v1L9aADNIHQCeLoRKaaolLE4yAzqaz7xt3r008fiQZYmCP+a3EDptaBJZrbAHH0s5GL0AHaVaFi36tKYwGumPKhx6OAYXd3bgdvQ+2h08bQxJLwcCT5FbirHoL3luIHFWN36aANGtKtDNv15RrTXKCRjtSlur2JANfY+2oL4mpWR6PCPnbYyY2ZXAF3gqRZAB0AGVp61nP4wgijlIapGQKMA9bVZsigFtiO4AIq8atbxAeeIKPLy/MvFVy4/zdfz96ADdMTqo7hQwQsOZBIWxZA7kDVhGgB+Wm5abWZtPHoJJfJRiXpiOhwp4EK3FiOL0SLonQI1A2kRrET4t2nnPAZQrq3DqtVZqsqrnpZh6gGxrcB0AR0+g9/vxFQILEgtQq6Wr79zbKAO5JH7SG8XzzD+oJzv0I5UQPqMX/ANS++gYVWo3rOk8ZRYHnIYKhYVi24mlIzVMKYfRhdZ0RLuvzAgHI0GJsAAEkDv3OCaHoD9LAL71EjQcniFLOxQ1DdiwSxCB6A+oZR9zoyBgyqym1YBlPuCLB/jTAxvGPCY3QjgZHY0od3db79XIkKtXZr7WaB5Xwn4ecPKq80WKUpIkLGEFTDDIpVUYLhmkPH18wm7FN6IV1n+HyRmWbi1l3N4Ipo0SNgT74B+xGky4tJMs2eyRAChkqscpZX7/9bH++lo1hpaYi7S0hpaRJRJu0AYk4U0cE9zWMZz7ds320M/iG2BLeZDy9wylu30ycVoo7ZLbpHV8311jL+F/EeQ8KpIFBjtel07Ao3YspFcT1CrAqiQDUgkhfmqGNry4UqbvFsB3v66vEK4wOkUuBgew9tVbTYRx35aKpNAkDJqyAT3oEn+T76nvNysaM7mlRSzHvQAs6AJLAoLGhbfMaFmsC/fHvpGBaClVIFUKFCu1D0rWR4V8V7WewsoRhkxygxSAHsSj0aPcH1Gp7b4l2skoiSZWckqALI5Ldry7chRxd4OgVmi20QuHKguOzeooMMfszfydTMC5wOr5sDP399Z3iu2ksyJuPJVUo8gCgqyWNmh6ZrsNDbTbTuquN2/FhyW4YxYIoWDkA/NWDmsVWgqnVm15K1kA9/Qevf+dYvxbvWgh5wlFld0iQsvKzIyp6EfTv7fTWwnSg5tfEDkxoXQyTWBffXE+J71/EVMITytvfJpPynaRLITirBuAai1suRVdyVaVkSZXJ8PchI8z+fuTXCVQYHHBCqBWVrX65okmx6aM8G+MUG129h5ZSnUoeMv0niWYlgLJBoAkn01VMs0QgjgLSqhCylyGcoEYXyNW3LjZN9j3o6q26cHdjA5EjEt+VCpORRZ+fX7D1+nbQq7FT6JT/ABHPuUQxNHAsowgIaej9WpY245ri1evY6I3UFxQxpFLGduAIZFlTmoC8M3YcMALDd7vBAIDll4s4jMjFSCQka8l51xBBXsAAfej6+hez3vSzyMwHr5gReI9+n0N9yfSu+NaPbWM/EWewfeeE8Nq8MIR7iZPzRyUuwZucg4nkfMYsaXJY4xqfwH4zHGi7N/OSVTKR5vNgyxtllkKKrJkUB2DLrW2e6jIfJHlLycFTZDLasp/UBkWtjkCLsEa5DceHs0axuEmC5BLQkLahCByJcBe3IG6wbwdZ4uitrq0dgnxn4c7qg3cDvypVDgty7Ch3v01vhBZNCzgmhn7++vOo/D5XjWMyrEFkUw8xHIpZW5IDTCwGA6QR6AYGtqL4jnjA81IdwCBR28qhz94pCK/Zmr9tNwd4yG7zOqKL7D+B7V/ppigsGhY7Y7X7e2vO/EvjB3keeCcwwwxorLJEZFaUyOrRsF6vMFKKQmuVkHGu48B8Q8/bxSsFDuis6qbClhZX9tT2NSTDCgzgZ74/11IaUkoAskAe5wNQ225V15IyupuipBGDRyProGSrUEhUGwqg5yALybOfvnV16a9AFZ0tSbT6dlJk60+lpaRItUbnaq9FhlflIJBGQcEfUDHY1nV2uW+IfjaHayGLjJJIpS1RSbDWWAPYuqAvx71nQI3l3fCxMQpUFi1EIQD3s4BruLx9tcv4547LOksW2iYoW8kz8o6HVxkKITb0LAxRbWZvvG28Td9siR/hVaKR3L2ZImBdaXjRV3Uqeq6DdrBJmzgaFRHDHB5RBePiSisGPIkAKV9bwaN4xprAuQmLaQyxIpjSRUAVBIgcrQArqBpgMH10268OSSBFAZPLqSIw9LxsFNGMDF0zDjVEEggg6o200kM9+Wi8lLMVMnlmuIN9FBuqwL5Gj30SnislCOELYXLIeYBN1TNQoUVumJIJ4gabroaV8g+18STdbJG30sXloFadgeKs4IqMqfUV1D0NAXmtLcfETtiCPiPR5QR/EY6j9mK6xl8PUTCU7SBXv5uYaSsDlZS2aryTZPteH3m5Bkb85o6NEeSSMdN2RkX6jGfrpwUU7kE5Sa2p4Xr5g+/Jlr8Q7luQrlRj7+iDort3DEe5AOtHZbcqSA5blXIlVU4ruQAT+/vQxWsyBvMcqJmmXiSy+VwzVAfKKBJvleCupeC74LGGYqHINxqxYA8qAUmu+PWgTVnvro36Uv04ZnsnHLNmUSCzG0ar6lwxAVbs4Iqqu7r6DJI+z3LTRhyRwbK8R84J6f1EG8EEMVogkmzxmvLyjyn8l2tVU+Sy5tcOR8vr6EAgVZA1e26UvmRWI7mwOomjYHY1X/765aNCmLwpeCx4wAq3bBQOwHLv9z7nt21TJ4N+lpZmX1UkFftVY/8AahVa2NnGD3xRsfXUvEYwGH1GgDF323JQxJL5VjjzYviuriW5W5rNZNXZojWbFLCTykjAFlS6gBM2S4dT2Jwc977YvZ3O58ul5BVlbiSVvq4igMEDkqVmuwognRc0SnAAUC6oDF/2rQvNjn0kY0cqAiOGiozxAUqB2tjxwL+pbVk/i9LwbyIzws9TXQJJyEoEgdvoxyNE7hmjHSFIPb9Iskd69/f6et6zQFl5PIsTIHrmWwhDVQxRIJ7qQeXIWDetIusr5kLLoz5N1HI3llhJGVBblJG0Zshj0lP62q+PcDI6ajD4O0VPtVfasb5vDJAnMEDBTyfLJHcMVBGc0dFvvZGiElSoGPllwHHDy2cHkaGbwSKBIFEjOox+LS1IjqNwhoqVrnRUBlegVYklu5AwAMVrJ6jlybS0a9ekP/yeF2X8SZNxIw7TyNKp+6ACL+FH00d8PSDZ7ryBS7fdEtCBhUmAt4wOwV1HMD3En01RsYdvI7ebA8Y/qeMcCSDeQWoAVk1qbbT8Ju1naLltY1AUxV+W8xAeV0rqBHEcwTxAYkCydD29GVNZO+B0r1j+F/E203DmOGZXYAnFgEA0eJIpqPeu2sPxf49CpK22haZIuXOZjxhXhfLtcjgV3VCPqACQrHaOzOlrP8C3kku2ikmQRSOoZ0DcgpOav7aWqRSNXTafS0hEJLo139BrzfYedYh3G0PPdSTPuWkdOJHlnlwReReMKEiBYqaK4yRruvHfFV20RkKs5JCoi1yd2NKovFk+pwO51ygR0J3G4bluJbU8QXSKMsG8uMWpKiltv1MATS/K0SzK8M8EO0MgDMfMVVJih5cljBVfMBx5pBNsBn+NGeZTpH5jnt+XKrR9K5Yh16gVwRfrx7Xk7xK1DUZZM2EqRFbGV8zy6C4Jo9+xOdAQCJCvF4wwBY8tt5hDMbJRjZCnPY+nveh0Wo0s4BfCYpDJiQuqgmMbhJGYF3LnrYZ6WFMCcMi5qzuSpuOk8ohRAJ4tnkeJAHscGrNEDvqe5DSRiQsXYdQZVMZZO/Er39yLyCcVZ1MTF0KGvMoXmwLHfkK+tEUbGPpI5eaBJtsDEPPkCYtqCcWOPRwba6r1s1k5NQkD8RJG86g84+flEgoRRZcfmhsXVA4BGSX2haFTG5gc/q86Q292eq19RZqqzXodHrtY2iUyIrAWgoclrkVVVHtxIUaqUm8ExVKyMhMkLgc4S/SCOPJeR4cx3F5vPt6aHXbzAdAgPHszJk1j9JFHv6euq08MAmLrhCV4x8AByQku5b1LAkG/6BnNa15WK5q6s13zWBVHH7e2ihNgw2St8xwD049QSLIOGHY8SK++DobY05ULto/MAL8aVFANAMhq69M1ZBoni1aE07iukvWDVXePbFnJJ98fYLZ+MtZWJSwFMAXQDq5WuCxIBF4uuR9gNNqTlY4tbWvILhlcsQ8fADsQ4Yn+AK0273DLVIz/AEFXk/XH1yR++rYiTXIUf7d/rR7fTTyA0ayawNS1QrM6WUvhtvLxUq99LWFNsAFflZWwBV50RH4ksyO23Q8kYdDFVBUqp5KwJVlth1LYzqC7mb/yCfqJEA/1say/FKQxl4m26jkzkklULtWSpCguWYceQs4XJyFLOGVbmBUAL7ci2CIp3TjmzGgqi6smhXaj7XpbDdrLFHUAYdJZ2fIIHWOt1aM+len1Ols4mnnbgiNJt2pVaRzwJpg9s92qsAG4HucUQAaIblkEm2B4sJOUMbcJXYkNIVIHNlPEkrZsqOVY04SSllWW41HDJ7jb3HJ+HieOTi3Dz5JDHZFAkK7Eg2fTPf11XL4buGjXm7sAPmMsfSQMMlpzDd+7fe+wypNkCa8uRuXcnagG8dX+JX1OP4rJUm18uvKhRmx1dHsR8vMcSL/36NRc3SM3Pb2GwfC3nKJHk6yMq1tmu5ZTH1fWvbGNY218S20DLHMXMrAScYopnReo9SlLbiSOVkWe4CXQ1oNyiBhLJJEbsr54A6vXGKOcaE8DeL/mMKFoxHDEV2oVfmMgumf1IUHiAKzLnU4TG23HALvk2kij8Ptd50G03EULrxcD9CkhhV0Rw4myM51mbXxZdvUXGVohCkKxPt5kmdhyDd0AfHEUt4LGwBn2ELpFRoeSKPPfgrw+aCSWUbSaKKSNEWIupa0ZjzYNJSsQwHG2wgsknS16C2lprBawXaD8X3DRwSyIvJkRmVe9kCwMe50U90aq6xfa/r9NZyjdWB+QR6m3ur9qomvtk6Qjj/CpEk47lmbeT2ASoBEJIplSIn8mgSDfWQTZIxrR2u8SRreKUjpK8l4hQcqxN8l5HN+yqPfWP8StNt96J5EgjjeFovNFhSWkRrlyCgQA0xsUzCwasCfxfokBeQ88bfpXy5mjARQjPDZJtRY9CXW1BqopN5YcROo2+0RZWYLX6RljkAE92IujQr+l9aAOsHwOVuDefKQ8crQsOgIGVgUIAUEEpxarrqPpVacfiERH+JHYwRzUjOcG8g+h/wC40mqJWR9zvlRgGD9rwrN6n29cXX299A7LfKSkXWrKB5bFHQOACtNyWl9L7jIIzjVW72oFvDKxk4nqJDKAKsMVHI9xQGT9tVbwozJJ5oXhRQeVI7BmYG+TRheV4qj2++hqPTNIp1nj1/st3UpkdxFDCXTv5qWaN5JwKuh0ls8hmjQe3l8l5Imk8t5Cs/AsrgAUhbgoXpZgMkUKAFYvRbYOSeMksbotMiFKcEsytbqSDZPrxvkKNXqzb+GAlWaWZ6v52jNEgijSDtfbtgXempK7pEtUmgJNwC4Z9zCCq2ML08mYtnn/AEgfxo7aK0tN5gmQ8cBFomwbwT96P07aK28K0SwX1XC0KViAAP2v1yftoKJZZTMiu6BX8zkhVOJUUosDsWBDDPSD62NXubTf0IUVYfMhPJAOIHSxquNi6H+as/Swc9i8rcRSgXWBhQa/37aol3kwXgqQd+wlckknJJK2T3N/TQUG25dDpDYOVRi9EgfNagiwP3r6amELeRzkqpBgeYkDghsirkIq+4+T09D6+w1duttfHzBTAH5XaurB7VyH3GgdtueBHCF1Tu3Q3PkaHYY7Vo6bdcskhc1b4OBZAX1r1yK/nScvIKBoIViKMpYU1UXkN9JwFLUe3r2u8VepvuZ1J4pz5Hkbfj1YruDgChf+XWZufCZml5mZXhN2jYZhQ6QlVFRpgwbIoMCc6UO1Be12zHiTRMtdQoi1LdzZPbt650pTbwxqOLNHazP+ODMiqJY/LOVvpDPysKGY2oHegKxnRu9MqXaiVLBBBKFRVEDiMD9/X1zrnvG55riYL5IDNm1djQulo4sclN/12MjR80/BiBvH4sCemFGx9Pyz/P8Am+1ON+VjlwhKrOQrqyDjyC8uXsGHPuQCR2znuO2r124AxY+lnP73Y/Y6Wwe0ZmdpFs8HICcaySOkD1rIyB62dC7mCWWQOI2EVHm6SsOR4gAooNgDjRWiKbkGsGyTfHyJSKW3y8iOsEWDyidu3s3tj1Jv07alvt5t540hYdRclSQ8Z5BS5KtQojuKOCq321GELEcu+BVSTA/vl8+1iyTj01LxLx/ZRGN3Ks0MZkC8WLcnYRKVFWSaYe+cdzqFkqJu/Bm7kl2waVxIwkljDUAxWOVo1LgY5kKCarN41vXrnvgzwySGAmbEkztMyD5Yy/6R7n1Y+rFji9b+mJcGRtt2/wCJeNntRZAtMdiMBLA9Mtd/RhS1JRW5NsxJsqh+ULVFlIA7nBBJI7gCyStNFBc+4mEqqsQaI1b8gCps305Len89+9E7idUFswAus+/toXdR3KreeVClbjtQpsmu1NZ9iSDx7d9E7rapIAHHIA2O/eiPT76QjG8JjH5km5kRnlJHl8lKxoWxHj5m7Bj6lR6DWvNs0biWUHgbTHymiLHtg6GTwLbg2Ix3vuasAC6urwM60NCwVOW52zzLzH2ryRbwxJ55lkjle3MjLIFUMtVyMRUCNRZCE+pAbbeJRNInE7aXzYy/BIlD2K481LlkPI8cjvgm6r0xowasA12sdtcd8QQI+5hi28arJC4nmkC8VVWBHE0OtnyAPSuX6a0P2ELHJZtdksYwOo9yPoew/v8AfOjo3xegQs6uWpaNDMrcceoTh0n3Fn3v01eJxzKi8UT2q2B7evoe4rP0OmlaBvJPcRHDrll9O3JT3XOLxYPuO4BOocgfzI7PfkoA5MQAKN0Q4oDP2PoRDe+IqhC03IryB4swq6N8Qc/StUfjI3KmPksrMUFhkBKoXIe161CjBF98EWdKuyk08MImmRI5GkkCKpJB9TZ5ih6ZJF/Q/XVfhPicMUZCvbu3NmCEg8hYOAQDxAseh5e2ub3/AIjOJm4coNwlVAjpIsizFo/Ok5IFpaZgnI0U6iOVje23iCIvIB0YgUYo+ALCgw8u2DDkcKeRAOD66fQ1StMKg3scyu1niMsSHSvW+oCu16Hj2SovmKzsQCw/MkZTQNdPKiPpqsbgTFucTkgGmVZFB/8ATfJRn6j3IOA0KxgDiyliwA6y2bFAiz6/v31af5Xkhwd8GlHtSxzyb7WP7AgV99Z3ie2Y8R5SYYUpYHAYWKHy4rOf76j4kZwllkItbVQVz72xN0ey8TfscanyldR5nmFuRPUw8sAMeNhQvLpo8a74JHfUxkk8oextCh2Ed2+3RBeCpBObFilHE5H+xqb7qFCrLIoUAI3J7biAArMWJYsLySbIYkk1oAJuAKkRJiDfNjLgVg1XFCCc8a+W/XQsmxdJEkmCNDNQ4USQeJICkBfMJ7kOGNBvbKnF1wOLinyb/izRCltGZVLA4LWy/p9QOLAn/qXWZ4R4hLNt9uBCeBUBfzEU4scaPYiqHpjWLs9htBJIyrKL7vwcsqKCoW2B4qOJq8AAADtWy+yMaJ+bMGFMUV1FZGF6cKDYHtjVRu1EUq2t9Bfhe03DLEea2qj/ABQZSCBS9iBgV2okjv3votlt2CsHK3ZriKABArF5P11zW030kcbNwlZhZ4kAs+b6aPfOcVfarzs7TxKZq5QViyRKpA7e9Mf3UdtKqdMSdgu88OQEclUlqslReD64z21z22h83xKGNxUaPM3CqUvtxHw7fMLl8zP6s+mtXdIkjyFoATZs/iVS/UEgkFWIoX/fGh93tI2W4nXbzJIHjKlWZX4hAzViUMSVcE5BNG1BBFeQPg7oDT6zPhvxI7nabedgFM0SSEDsCygkDWkNSMxV4/imr5sX0J/R/WF5HHoT+ofYPpxIq7prYAtjjY7BLvv3+lA+uRnS0xl+8WD8QhdR5wAETWQxDMeSrkclFAsM4okaJ23mmRixjMeQvEmwQazj73n2wM3HxAzggxcCmOQKkv8ANkjrVa4/vj1vQUe6ij8wwIWkBblGrW1mWmJUE0STyyLr2yAhG3pr1jyePgYEG4JPb8s/Wr9R2J7en21X4Zv5ROYZkYI4EkDt36hyaJ/865r1Kj/KTpN0VGDknXWTcvXIRlpt/JJEojSImDcFjbTFU5KAgwAvMEOTeWFEGx11642AGPe71VI4lopjyNDlJHwOaNf4Sn26tPlEM6TdAFbr1x/GsLe7Rg4kj79nArIyARf6hf7jHtqvcyzM9cnANlAgQUOIssXrl1dgK9M6qi30g+Z4WFkE3wYEGiCtkXg+wx66qOO0DTfQoYZCAfxEikigGjjDd69V74r1z9DlTxyhlAkDi1cll4sOD2RigUK8lDYokXyBK6W73TkdiOTBVTsxBPdvUdOfQC6IOrYYvLVUcs7MKYqnzEe5A6RRrqP2OntxYYXI7+JKWjZmotyUKeBxdBukkAHiCLzTZqiBFNyVuNKevkt7JAAsHBawfWjggn10PNHEQWiVVPSG5RFVIZgAbZR2vNel+tEVjw4hvMDRA8SPy1I7kG1BfgWr1IzjsNH5U3d2DtpUFwmRx+ZSgW3KNyDjsCCuRV+v7av2cMS3Grs4LDknRx6hRD4pux+p7aoG8qhJ2c1j0BBJZg1Y7YHyi7N0DnQyIspowUDakygHvQIFnNf3PvrWLTv9jPKaNIcFLvfZmCcjyKqvS1WbosrG/YgdgBpx5ndU7+hcKTecqVIB+l/c+0tjtR5MRYXYDKSbzWDfa671jJ0WpxrBNJGupblkDcsVByD24+p5ECiQ1f8AbWT4gvFgWkZKvuFYLxXOGvHE1jFMffW9IAM6zt0tsWIY8Sa9AboZ9COw9ddOjK/ysxmqyAbDZJ5bGGZHlkjok8SRxB42FIoAuBm8AD7lbJdw6DmY1fvIOLNTiwaIKkVgjvjsaIq3ab48RZzY5L7Yuz6kH0oH+M6y99uGG4UCRl6GlYohZWCLxKhPMtnoqOIF3VGxxGGpBqTZrGSao0N3MqqecyK/JbCsEYgmsmRjzwfcdxgXo/w7bbcrUUvZSVj8yPpod+KYwc39dZp2UlDm8l8csoRwDQFVxtji8Jn6dicZhwKWG6eqzWPmo31D3r+T66Sk6oTozpEe8wQcznkfU+/y2TYHrePtpSL5aBztkAV15CIr2w3J7QYWjQH6imReApNujqGj/DlGIYHzSOQYX3o9+9g+p9skw7p3I2208sSsPzCjeZHAlnrawAXP6UIyRfYZpqMcp5Fb7N3/AIdzD8GsN2dqzbc+5EZpGPtyTi3766XWb4PsYdrGIUYWOpyzW7s2WdycsxJsk60VkUmgwJ9gQTrMpcAp2Z8wuWxdgAEEdPH5uWe5+n0vOloxtLQUATwK24UhwHVQStW3EMflaxxBJpgQbFdjR1dt5JTI4dFVP0Mp5cs4s44mv019ia0PumX8QnKBGOOMhBLg5+XoIoevWCLOO13bNFEr1MZCRZUuSVtsUoPELih039ToEHVrE8R+GIpW8wF4pBkMjGg3cN5ZuMsDnlxv0JIJB3Dpq0AnRjbTey8G5BGdGWN0PQeRYAvzyCrKQ6jiMY73XM+IRSRb6ZneaOPcCMRnhG9yKXBXCsQOJWrrsb11njGwv81DxkQDNWrKrcuLr+oA2QR1LZoiyDyU/jQmm/ETtHBBtQVQyOOJkYmN5QxoNGMxq1gks9gEVoi2ippPMf6+xRudhbM5keQITUbRkc5WUrfJAvFQCMirthyo6TbRifl2ws8c7rcqSVvsKy3c+h9T3OtHaeOwrKw5gm+QFNdkNY7djxLAnvbD01HdeNpLNGORVSSSBzFsMKLrt3P8V21SW7LJk6wiXiEwDQ+X1Khs8SCaA4iiTRrPreBqmffGUWGeFALPIoOxzZV7Wvft9fTVh3w5DjGrAEnvFZxXTbjiaGRXb99N4jv1YBPKZxak1lQQQ2GWwSpGQCPvrWMZWlH6Gba7JSzYVaaYOSzsoSgqnkbtgrC6FLyNNdVnUN5sNqByG327kHnRWJa5Vb2wxgDPrjQbxMMwwpxPSIiiRgEBDyuwb6VHrhK+0/yO08LpJRYqORwD3ARyKqu329KGUovlmnVL1ZftzF8nlxw1QjSkflYBakjuxxr7ZPaydXwjaryvyY/1AigCM0cFR9jmj3FjVXh0KPF0oU4BTTKwuxjLLdgADBse965z4x8Qm8x4dv5sfNT5zWXWihqgFJ4nlROGBK4rjyiclFWa+H0XrT2rHtfSOy2u+VI1Uqym3AUqSAFdhRZbUdvf7XrK3O+sqI+bcjZeNUdRXVxPVjkMcqr6g1rN8G+IdpBtvLmk4mB/KJ6nYtxEhegC1FmaiaGgH+NIGKiKISyyS8CsquDwPCmCojniYzea+Umj21P4kUqbNpeE1ZNyUXtvnhGnDLJIaTci/rtiAM+5avf76KjhkJMcjo61ZpOPqPQs1jJsGwf5Gob3xSLizRSAFkuMsXjjAAxgq5v1JKjpIIB76Gj8XIYX5TM4FhXNKQBdWgZwcGyBQK4HrpdHG0FT+FqeROc8qHckEkeue+byf9A2USI6OEc3mrwQbUj2NH3/AH7jW9J/f/fr7azNiiFuUjlQzEjniiT2+xORn9+w116Wpug9+UjJxpraC7TwmJgx8lK5HiGtiBgn79XI/TA1m7TwlppZoG3P4aVGEkEadEToxsMVDcpexjazimIrlet6N3VnRUDcGJYElCAzlsWvXVjIxkZyNZ8+4gmBj3McZZCKVT5zqSO44KGjYDNijV+2uNZ4RrNZCE+GN6aQttETAZ1jLGhfyRvaq2e5LDHY62PDPht9tA0e3lVHZy7S+WC7E+r2SGb7AChQC6xNhutxDjayvMn/AJO7WRa+iTlOXocMHzWQDrrPAPG13Kt0PFLGQJYnrkpIsZFqykdmBIOm1t5Qk0Vw+DXR3D+fJXEsF8oED04qe1kmiT30TsvC4Ym5RxqjEcSR3q7r+c60NNjSKItp9MdPoAoYuJcSJxIHQRTDvZBBzdHBH6TnQvhhj82TjEkb21lRk9Qy/SKZqsd7GQTqG8MH4pA6HzKHF+YHc4HDmGcWPRSBj2NbB0AMdcz4n8XCOUpDDJuVS/OaLj0N+lRZHmP7otkCsZGsr44WXzuTtK+1WMFkgfi8ZBJeR0Uh5RxFAA0M2r4AFO12sKBUhm8oix5btxYN1EgeYLvucZv66ajeBWgvd7zebtPKdYokcjmIXkeXjdmMngqRlh0luWM1eNYHx/4YqRQKQVaAho44G5sEoIAkYUHpIVuYXkgRqJ7a0dpbD/DkLH5ivmf1ADpO4tQL7A9/rWtKPbOxeZ4WbiwObsBU4mkLHAQjps5ViFtySTg0smkJL/Hn17kB/DuwfawptZCHfkeDuCQ9m+F9+ajpANWFBANEDRdZkDc+GL5YfkQB6dXcgY+uiZ5FZPl81WweNNfr+/b+a1zni3iEh4pUzJXIs3Dkqow5LLdllFqPM9OWeRDEKM9qoexajvvv19Ph5Gr4R4fEGlUs8kkZBkLCJ8muQVSpIRSBjFH3xRG9iK15bkDlkFYgACDkhUFZrP1+50Ds4ZGLcI2HI8qL+mRn868YNj+O2peIwmOWw7FmtQlLRX1DFhSr9Tmh99bvShLEX0ZLUa5X7FmygkiBUhSrOXcvKzm2rkFBX6X9TZ9SdXt4cjTq5DLIAEDk9QUsGIzeLAwbF1jGobeFjhpG5RmgVr1VW/UGujdE5xm9Ti2hRl4yOLNkVEB7/wBA9aHvn99RDZWRSclIMdJBaeYeN5wOWD79v7a5rdeDStuWYGrdWMi8SwU+TApIYUHCGemogC7skV0s21o20jAXng4wR+2D99BPBH5rnz2tVjUqzjv1sbXHoUOs3pxdW6N9LXlC6S4Oc2+yaMMZoCrt1SwlVkiUK7FTyCNxoDkACAOV9zZMHgG3EZZ1DAAMZArxBDydRw5WY1K0CF4gUpWrwX+B2rvEi5k4fL5slNwYD0YgdTVddveq0MfFYtr5kUizEQORIsK1CwljAVeTUXZY6diP1E+pA1WptUYpLJUdSWo5Nul9PL6Z9lg+72CqwQx0Fwp83PQixkAcSSVQBCx9KJySBCLw2I8eUc0ZgHMcSHACC7W0DO9ACgtjp9dbXiO1QrtpJCq+YE5MRRchCwRvSupjZ7DkKokgfc7CKLgY444uoIHVEXgArENeOKgjjjPV6DOpRhLBCLdzshdQnG8F+SsM/NVEURkVYKkN2IsnZ7dG4iUsjDs0RI7+l/MBWP8A7Os7cb4m1idmPLpMXloeVjiel7KHt2yBftpx4VIOLAs2Bzt2iyQCWCgkKc9gcG/SgOhbVGn2ZU7NHdiHZ7eRlUuVyhJ6mZuhUBOTyLBMn9WlsPghJFll3aq25npiY+nySoAQROByDChb9yR6AAADwrYNPvYkfkE24/ESAyvICx5JEpvH9T++F7evoYGuc0eXk4fwrwjxGRQk7xQeWApkAEzysP1iwqRj6FSbvt63+B+CbtN95szR8FiKM8djz+q4+cZxGydeQc8/QCtdidMdFIVCrS0tOBoKGbS0jpaaGCTzzCdVVLiIFtxBo3XfzL7f5KFd84P0+lpCPPPjTwmD8fHJMgCTwmJ5CXUB0dfLXzFIMfJWkFWA2AbwNHDwk3iQqvoqpHQ/YqR6kAdgPS86u+OfE42RtooleVjEWEccjgK0oyzKCEsK3cjsdS3salCDJSXk9yD6U3veeoHOqyTiytPDDZZnLyFPL5Mqglb5FSVUYJo2OxHqMaH8UhZQjQnizIcWoY2aplzfGvmAqxXbVA2wZD5UrsSQEuU8hkLdBwHGLzXrZsnVniiVGFCzMcluHlgdzxJWTBIBCAg12yANVByjKv3Ke1xyDicGTiXl51ydCFQ8bVRZQAkWwHUKAJr0vQUmS+I8tAAC3Gm6ThFsClBvFepHroPYDKBjNHKy8GlDKqnJbjwLHHO66Sc59dTkVyV5LuHXkOYbyuJrIoVnNYtRYFaaX5njPw+RMpWkugyDaeWkkkBEpTkWjc3RokFarj/0djWOJsnN+G/El3AO4RopI2pSw5B1IsiPjxsn1q8iiLvWlt9ir/4cIUqf1Kqi+/cX/oQD37Uc0eGSo80kTxRvzZnR4+IPKmJYq1C6/wARRms9qClPaqXZpFKf6vXv/n0tKRpDK3lKFAVQGe6fua41yXiS336TfcabypCeMnkEGuQprI+tmjnt6fTVey8RNUVeR65Mix8ZEGKDIWv9xg4q7GrWEcr9cLggHLgACjdEhrGRdfT6azXsFNO6Y28hjFuyxlVHUKQnsMC/U2PbuNVKyq45webKSeRKFlFk31BTaj5B9P51BvD4a5eSeIoR1GzKeoEsTXUMYHrZJskUzbhuR4tMFxQO3ZiKFEWf57evsNaq5JNq/Il1HC/2W7TcRg2qiH9TXGY7AHFQDQwOXp/86GjmciRH8uRWdmU81jIDSMwFW3WprqxkA4OlAoUuZAzAgciY2o9VIOAvIyLGbBusas8+DP5T3/8Agkb+4Q2P+3bQ0ndJkptEtpByjXzGlVq4sqTSFQRYPECgARkUBgg/XVs1KFVwChJPWQaJDDib9LYAHNk5zV0eKgKVbj0s6rIO6kHpFjGbIH1BANjAl4d4ogSQTJ5QVnjj5tGeSq5pgA1lSAgqr6c+5yppIt0+CDbuBW6iiFBy9ARZKE2Aa7Fau+9gGtXQ+KRFlRZFbl2AOe3I/fsT+59BoOT4k28dxgqz3axw8Gkd5H+XipCl8g3fy0SR3IvhMZ3u5njd90IiqleDNCqLwVXjkUqG5l+ZxeCM9tIltG9/w725aA7p2Bk3fGVwopFKoI+K2SSKUZJz9NdVqvbQKiqiAKqgKoHYACgNW6Y0qI6bUzptAxDUtMNLQBFzpaTjS00UizSI0+lpEnnvxDu0G9hZYZ45Xil80qgDMq8VUk8qamIr6sK1Zs7DnkJuLE8/NiiWM2cEkZvP273Wtz4m8GD8txHK8UyIRyHWrIOoo8Z6WU/sfYjWBtds24g28/CESvArZUtxLqGqMlqVQcVkd/c6uMmiWgpZnvnHHy5AMKqgG9OJZSp9P2b6DRSNzBaRTFxOAxW1x89gkCwa9exB7kawPDIDLHG24MVfrWQsJF6jyUlZSuKwfteiNo6raNEnMkc5F+RjYoKpv8uryST76tpPGPeIuG2F8g0pFlTxkdRZrqIIBUX/AE33NWaBMMnkrbSYY1ydiTeTQVrCmrNk/pyND7HaMrlki23E0p4EDFWe0VmyT0lq7e+tbabQPzXvWM5sUDn+av1rSnLKTdoSRHYb9CgAdASaRVfmW+tjNn6/XRH4BGILBbqwavAIOT9yD/fRMTcQACtj6Ht9Degd5uPlUN2FEFc1Y6jTdhWpqL4LtoC3nhKyTLOhI3Ma8Y5OTdgSwVlsB0JJsHvfftV258VTgIpajkbj+WSW5rzXkUx+YpWz2vvYBBARlANsRkYPv+3f0OfodBeJbGKZlJyxB4sleYFZl5cG7ry7EgjBbIu9Q4tGkNRWt3r7BHiO8gcvczm6pCDwRkIIZRxtWB9j6nTxwJwUxbiSRvZwoBojkSPLBwDgCgTj3Ic+JSwgcrnjApKA800LAZcc2wcrR/y9zqxd4rjkJA/InN2B3pR7AURXfBvN6E7FKNK+gKHw+QCvN6Q/MdAus9NliWOR1kX0+t4KhUorNI3PPohFDAqgSTnN/X6aM2IDkV2rNaF3WwQSMSGvBvky4Ax2PtodkIfebQSRlTdOeAq1OVLYPdTirxXf01lbzfJEoKxpIwdYVHSihyKVZHr8pcAX9QACSBqjxbBijiXqnlEaO7yBB0M1nJrCmgKJNZAHUBufMp4pfD5mmPIcEZ3ha1J5h2ZV4n+kkNyqv6taJrY0yJPODs/APhyOHbwxyqkkidbvxGZWPJnB9CWJNjWrs2OVJJKGixAHLAIbGDg0SAMhsDQ3w1Gy7WASM7P5a8i4HO6FhqAyDjtojcuEZXPY2rEmgBRYGj3oisf1H21mWi2XcKpAZlUnsCQLr29+4/nUDvohdyIKsHqGOPzfxYv21Xv/AAxJSCxaxQFVijft6+o7dvUA6HXwVLvk5Fg0SpBpeJvps2O+c6Bhn42K68xLvj8w+b2+/wBNP+Mjq+a0cjIzkLj9yB9yPfXPTR7ccwwkOWFHy1DGJCuGAB/SRd+/oTqz8VHh2EobqPIcT24u36bODY6exbAoUAbY3seKdTeBRBskkCvfIP8AB0yb+Msqh1JbtWe6lhn6qCR7gH20JF4MgINuKHQLXoyxNGv8zL9iR66u2vhUcbBlBsdvp83/APbf29hoANc6WnbS00NFmmrT6WkIg9AEntWftrgvBpE86STbRumzlQOnIcVMhYktFHfLi6tyJoA8QRdk67reQl43QHiWUrftYq9cwPgryVj/AAU8kbRqEAmaSeIqAAAUZxxqhRQr2rtjR0SyqWCBR+YsKklj1hBfIk9z3wa1TuNxByX8tJBVWgRwLNVQ7dh3/btrW8K+FY05PuAm4nc28joKxdIim+Ea2aH1JJJJJJ3HwpspPn2sDfeNf/jTVdg76M7wyVCOMScACBRQx5P0IAOB31pbqBQhKleVfUhh7FQwB/ftnWJuPh+XauTsI0aF/mgL+WEYCuSHicEd198irNkbb4RMg57ueZpG7pFLJFEo9ECqRf1Y5OewwDF2FsD3G5ihYBnSQk9MSRBpX+gVWsfcih3NaaTc7hV5SbJkh7/luskqf5miVaBH+RmPsDrp/DfBoYB+TEqe5A6jeTbHJP1J1oVobsKZwm6ljmiZo224dxiQsgojHZ434/KQQyms+2s6pIFBTy9xLI5vjIqRqGJIY4PGl6QyqBZthRLAqbZNBupNuUhMcrNPA0liy5/Mj7HqBJPuVb2XVO4e45W/Dwu8QLCNbViyP0N1KKW1LBu2FI9NFyXYJJmf4F4xLI4/LYskI8x3FRCbgpkXmlqrEsLoUe4HomxLs9wZFceTGeVtIryE0eIPR5fF+lQM/wBIyL0f4RITBFyjMR4AcQeXGhQFjvis1WrNpu0YEfKVNcWwR7Y/320JNqynJKWAV/Gd7tx1bZJIgf8AEiLElONBgpNcuZUlWZcFgL48tL/xAAtyz7VCT0jcSPHR79SEAAiu9UGsDRe/8QZEKR0zvQA++SftxBP+xeL8T+DxSbV4vLEsio0iE3yDAE8+QIILEVQ+bt2BIGmo2XGUZOmq93r+C/xaeJonE86RyQMrM0bcjHIDySl+ZmIIHGrbkQBnXVfD24lk28T7hQkrKC6jH9rPE16Wa9zrG8B+E9v5UcyOzSPciygJ2kPKlRlKKAKAoXQGda27bdxqxRYtwR2XMLfbJZWP7qNQmKME3h/HH2+ZqjQfjXhke5gkglW0kFH3HqGB9GUgMD6EDWR4bt5pA3Jp9uxJJjZVIFnPF1JVv572eOa1CdkDSRy7mQOSoAYAmgQ4KhP4/ft7tZCUWnTOh2oYIgchmCgMR2JAFkfQnVusWDYM68k3cjK2VK0R37D141jvf1u9au2iKqAWLkfqPc/f0v7UPoO2mSS/Dp/Sve+w72Tf3sk/udN+GT+lfb5R7Ff9CR9idXVpjoAXHS0hpzoArfT6T6WqQ0W6WsjdbGdpWZZOK9HHqbsrW68a45odWSexxd0x+FThf8YlqrMklAqRxPubAo3jN0fWRG7ptYy+GTAAeYTTA35snyccp2yeQ+fvk1XbTReFTF0aSWwrBiOTd+gmr7C1Ye5DkWBakA29LWK/hc1n83DMSwLOQA7gsF+gVQAP8zdrrUB4TMEUCUgqpFh2zcZUenTxau31PfQBu6WmrUJZlRSzsFUZJY0B9ydAFmlqvz1/qX09R69tQfcoKt1FixZGRoAE8c2cEkR/ExrIi9VMvLt7Dvf299eZeHeFJI+43G3ZIEt4Y1jhUtHViKWjTK45PgfMGU9qr0Jtjz3Q3Mk3RGnCGNXAS2NvI+epiQFA7AKT3ahkfFfg5jj3O7gnZenzTHUbxsyqBfUpIwoGCO2gl4yJNk4oJLIFAAC8Y6A/6ipP0/jAzoWwbsySuGoOq0y8e4BVVFY9T31ubreQwoWmJDFuCxjMjN3CKo+ZiP2rN1nV/hk0O4TnGTg8WBwysO6sp+Vh7H7jFHTjJIHnsBWOqwD7Ht9f47/b650P4eWKcqBYs3M/5gxFdz2ArvgVrUnjCmu+sT4lULF5i9LCSIGRQvNVaVFYixnpJsHFXpNlKkqB/DvEW2W5TbQgSRSsvGEs3ODnjoIDL5PSTxJXjRAsEAegEaxPBvh9YJHmMss0josZZ+A6UZmUAIqgUWb09dbWglESNQkhU91U/cA9tWMNR0FDqg9MaVaQ0r0AK9InUl0x0AR04OnrSrQBBzpaaTT6pDRbpaWlqRC0tLS0ALS0tLQAtVbiBXUowtT3GR/cZGrdLQBl/wDh7bZ/KFHuLYDIAOL7HiP4HtohvDIiFtb49rZr9fW8/Mwz6MR6nRh1E6AAP+RwXfli75d275yM4OT/ACdUePeG+ZsptvCOPONkQdgOWP8A31qXpxoE8mT4P4GI286ZvO3BBuQjCgmysa/oT+5qySc6XiXwvtp5DJIh5EU3FmUNRtSwUjkymypORZrWwun0BSOWb4f3MWINwsif07kM7L2qpFIZh3+fkfrrD8Y3jnbb+KXgJ4Eegl0wEIlR1Ukmrsf+k69FOsrxb4f2u4DCeCKW+5ZQTjtnvpUJryDtq3JEOMqDjtkXq1dA+CwhIlRcKlqosmlU0BZzgaPOmND3pjqLamNAyGnI051G9ADA6fUtR0APWkdRGpE6AIPpaT6WqQ0f/9k=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23" descr="data:image/jpeg;base64,/9j/4AAQSkZJRgABAQAAAQABAAD/2wCEAAkGBhQQEBIREhASExIVERIVEhgQEBMYExMVExEWFxYSExUXJyYhFxkkGRYSIDAhJicpLiwsFx40NTIqNTI3LCkBCQoKDQsOGg8OGSwkHiQyMjU1LjY1LTU1NSwrMykwNS41Ly0yLDU1NS41NTUpNS01NTU1NS00MC0tLzU1Ki82Nf/AABEIAIUAyAMBIgACEQEDEQH/xAAaAAEAAgMBAAAAAAAAAAAAAAAABAUBAgYD/8QAOxAAAgECAwQHBQUIAwAAAAAAAAECAxESITEEBUFhEzJRcYGRsQYiUqHBM0JikvAUI0NyorLR4RVzo//EABsBAQADAAMBAAAAAAAAAAAAAAAEBQYCAwcB/8QAOhEAAQIEAwQIAggHAAAAAAAAAQACAwQFESExURJBYXEGEzKBkbHB0RRCFRYiJDSh8PEzUmJywtLh/9oADAMBAAIRAxEAPwCAADbrzhAAEQABEAARAAEQABEAARAAEQABEAARAAEQABEAARAAEQABEAARAAEQABEBjFw49izfketHZak+pTlLu/ysiHMT0tLfxogHepsCQmpkXhQyRru8cl5gsP8Aia0YNvZotrE251msrZJRi1biY2zdU1KThSl0d7KzxZpLFztiuVUDpFIxo3VbVhjiS22HfvzCnx6FNwYe3a5wwFyce7dvUADlx49q70DQAgi4VIQQbFAAfV8QABEAARAAEQABEAARAAEQABEAARD12TY5VZJRTz0tq123+7HmY2bZ3UkklfOyXxS7HyWrLXb9rVBOhSfvv7aa1vbqx7PouZk6pU48aOJCQ7ZzOmvK2853wGK1tOp0vKy/x08MPlbrxI333DvOC1lGjs3utKtUWsVlTi/xPi++75Ij19+VpffwR7Kasl46kBIkbDsLrTVNaPrv4Y8X46I5soshT4Lpib+2QLlzvQZevFRotYnqhFEKAdkHAAe/7BbbPVm7OWKSx05LFVd2ottxs+DTj5GlPbqsH9pOL6ztK8Xd3bSeVr3OuhuqilZUoeKv82Ve/tzRUFUpQs43xKN84vVpcmk/Mx9Nq8tFnbR4bdh5sbgWGltOK1dRkS2T+7uftsxB2sTrfXgokN8Qqe7tNNSXCcFaa70s/LyPLbd0YY9LSl0tJq91ZtLtdtVz8yuPfd+8ZbNPFHODf7yHB/jXZL1NhMU2NTrzFMNgMTDOLSOGh5LJy89CnyIE+MTgH5EHjqF4AtN77BFJV6X2U9UvuSfom+HBlWXVOn4VQgCND7xvB3gqpnpKJJRjCidx1GqAAnqEgACIAAiAAIgACIAAiAAIhiTy58O96fMyZh1o99/ypsjTcbqID4mgJUyRl/iZmHBPzEDuVzu9KhRnW1a/d078ZPWXn8kylb7Xd6tvVt6tltvl4aWz0/wOcu9pfWUipM30Xlx1D5p2LohOPAG3ncq96TTRiTAgN7LRlxPsLBZSu0lq2kruyu+18DodhnSoww/tCb1l0MG8T7XKzfoUEtmk6aqJXjjcOd0rv/BrCtK2UsuaOmtwIlYd1Ms8EMzbex2u/DDLndSKM+BTW9bONc3byda4t5jXlZdNPe9Ba1K3/r2pfVHpHedLhXnH/sjJr+pfU5Z15Z5U3eOF3gnlyvp4D9on8SXcv8maHRaccbbB8WrROrtMFz1h8D7BTd7bMlLHCVOUJP8AhvSWr93O19ddbkA22XZZVZpR96TTzk9bK9l+uJonfM3lFeWQfhokQOezO24budssFh6zCHXfEQ2FrH4i+FzvNsbXzVt7PV08ezzzhNO3K6yt4J+MUVtei4SlB6xk0+duPirPxMbPVwVIyXC7/K1L6PzLL2kpWr4lpOEZeV16JFVJ/cK1EgN7MUXtxGPuFZzw+NpMOZPaZgT+XsVVgA2KyKAAIgACIAAiAAIgACIAAiCPWX8s/wCxgYrNPsab7tH8mQajDMSViNGdirKkxRBnYT3ZbQVt7R9el2dBG35n/oqbPRavJd7yXzsW29I4qGz1PhvSl9P7fmeXs7TTrxctPewfzx4vwxWMvTanDkaKIhzbtC39VyfLHkr2epkWbqrmDKwJ/twB/PBXVTdyVOdCPCMJ0/5oq3zlH+o5baYpWktHquzn55Hb7SrWmtY3vbjF9Zej8Cg3vsGCpKUWujrL3srpu+K1+HxK34jD0qfiS8YRGnHPnqDzC2saVhzUF0s8YHLhxCpTCWKWG9u18v1YNYbp8PTgStj2OUlgi/eq2xe7e6Tvn2RWvgj0er1YQ5NroRsXjwG/2WGo1Gc+ceIwuIRx4nd7q33NQwxqVUtF0dPvbzf5sK8GVu+tjVKs4rRxjJeWF/NfM6ahQScacepSSvzlbJPtebk+bRC9pqKlTjpjx2g/C8k+Vl6GAo1U+EqAiO7LsDyOXhmtZV5J1QgOYztZjmN3ouYj1l3T/sZbe0WtDt6FX81/srdhp9JOy42h4zav5JfMne0VbFXaWkIxj6t+psnOEzX2FmIY038LeZWbewy1C2YmBcf8h/qq0AG0WMQABEAARAAEQABEAARAAEQwzICK32SCcf2Z1MbmoS91WSbjeNpyvm0lpHVMgup0U7dRqV2k5S6OcXlik9W9clbzPJ13hSSjii/dlniSvfAmuGLPkWTa2yN1aO0xVpJ5dIl9f1pp5nFpz5GLszhIguJxFrbWQcQMLHlca2uvSYFSbMs62UsYoGLTmRvF/wBC+eYVhQ9qabinJTUuOGDa70+w1nvKhKLg6i6KWl7xlTlfWz4Xz5dxzkotNpppp2aas0+xoxctPqdJOaHQYrsd+BHdgPNUn1nmWPIfDHLEH1W+8IYalsSlpdwaaa4PLTRZF5sW0U6K+0p9LJfEnGnHsy1fJavkUAJMfowI8NkN8Y2aLZDHEnXivjek72ue4QhdxBz0AGi6mHtBQgsKc32vo5Zt6t9pSbz3z0ssST+GEbWaTebd/vP6IgOXi3olq+4n7t3Y5tyk1FLrSfVprik+MvT1p5+jU2kt29txfoSPQC3rkFc0ipz888ksa1g+bHDlc4nyzKkbuUKGKrJpxipOnkk5zeWBpZKayVud0V+2RtUneWJ3u3a3vPOS8G2vAl7VvW0rUUowjHCrxTxW0m78U9HqVxa9HqXMy8QzMfDaGW+3HDC2ffusqav1ODMtEGFjsnPlpr/zigANkskgACIAAiAAIgACIAAiAAIgACIYazTTaa0cXZruZkHB7GxGlrxcHcucOI+E4PYbEb1OW9FUtHaabnbJVaNlUS/FH73hfuNf+Lx/YVqNVfDKThUXen/ohmJRT1Sfeik+h3y/4GMYY/l7Te4HLuKt/pRsf8ZCDzr2T4jNTHuXaF/AfhJP0N4ez9Z9ZYFzcY/Nt+hChJrSUl3SkvQSk3q2+9t+p0vkqxE+y6ZaBwbj5+qkw56lQvtNliTxP7+SsobPQo9afSS4xo3d+U6j4eRH23eUqqUbKFNdWEOqu/tZEB2yVBl5Z/XRSYkTV248B64niumerkxNN6ttmM0Gn63CyAAv1RIAAiAAIgACIAAiAAIgACIAAiAAIgACIAAiAAIgACIAAiAAIgACIAAiAAIgACIAAiAAIgACIAAiAAIgACIAAiAAIgACIAAiAAIgACL/2Q==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96" name="Picture 2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766389"/>
            <a:ext cx="2448272" cy="14449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3" name="Picture 21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0" t="9333"/>
          <a:stretch/>
        </p:blipFill>
        <p:spPr bwMode="auto">
          <a:xfrm>
            <a:off x="7245362" y="2302304"/>
            <a:ext cx="1773842" cy="18539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7852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Формы и методы работы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2800" b="1" i="1" dirty="0" smtClean="0">
                <a:solidFill>
                  <a:srgbClr val="CCFFFF"/>
                </a:solidFill>
              </a:rPr>
              <a:t>(Благотворительная, добровольческая и культурная деятельность)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Урочная деятельность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Экскурсии (реальные и виртуальные)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Смотры и творческие конкурсы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Акции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Выставки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Праздники</a:t>
            </a:r>
          </a:p>
          <a:p>
            <a:r>
              <a:rPr lang="ru-RU" b="1" i="1" dirty="0">
                <a:solidFill>
                  <a:srgbClr val="FFFF00"/>
                </a:solidFill>
              </a:rPr>
              <a:t>И</a:t>
            </a:r>
            <a:r>
              <a:rPr lang="ru-RU" b="1" i="1" dirty="0" smtClean="0">
                <a:solidFill>
                  <a:srgbClr val="FFFF00"/>
                </a:solidFill>
              </a:rPr>
              <a:t>сследовательская работа</a:t>
            </a:r>
            <a:r>
              <a:rPr lang="ru-RU" b="1" i="1" dirty="0" smtClean="0">
                <a:solidFill>
                  <a:srgbClr val="FFFF00"/>
                </a:solidFill>
              </a:rPr>
              <a:t>(</a:t>
            </a:r>
            <a:r>
              <a:rPr lang="ru-RU" b="1" i="1" dirty="0">
                <a:solidFill>
                  <a:srgbClr val="FFFF00"/>
                </a:solidFill>
              </a:rPr>
              <a:t>п</a:t>
            </a:r>
            <a:r>
              <a:rPr lang="ru-RU" b="1" i="1" dirty="0" smtClean="0">
                <a:solidFill>
                  <a:srgbClr val="FFFF00"/>
                </a:solidFill>
              </a:rPr>
              <a:t>роекты</a:t>
            </a:r>
            <a:r>
              <a:rPr lang="ru-RU" b="1" i="1" dirty="0" smtClean="0">
                <a:solidFill>
                  <a:srgbClr val="FFFF00"/>
                </a:solidFill>
              </a:rPr>
              <a:t>)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Краеведческая работа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Ремонтные работы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Самодеятельное творчество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1674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Ожидаемые результаты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9001000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i="1" dirty="0" smtClean="0">
                <a:solidFill>
                  <a:srgbClr val="FFFF00"/>
                </a:solidFill>
              </a:rPr>
              <a:t>- повышение </a:t>
            </a:r>
            <a:r>
              <a:rPr lang="ru-RU" sz="2000" b="1" i="1" dirty="0">
                <a:solidFill>
                  <a:srgbClr val="FFFF00"/>
                </a:solidFill>
              </a:rPr>
              <a:t>уровня  патриотических качеств личности обучающихся через утверждение в сознании молодого поколения патриотических ценностей, взглядов;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FFFF00"/>
                </a:solidFill>
              </a:rPr>
              <a:t>- </a:t>
            </a:r>
            <a:r>
              <a:rPr lang="ru-RU" sz="2000" b="1" i="1" dirty="0">
                <a:solidFill>
                  <a:srgbClr val="FFFF00"/>
                </a:solidFill>
              </a:rPr>
              <a:t>увеличение количества обучающихся, занимающихся исследовательской деятельностью;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FFFF00"/>
                </a:solidFill>
              </a:rPr>
              <a:t>- наличие </a:t>
            </a:r>
            <a:r>
              <a:rPr lang="ru-RU" sz="2000" b="1" i="1" dirty="0">
                <a:solidFill>
                  <a:srgbClr val="FFFF00"/>
                </a:solidFill>
              </a:rPr>
              <a:t>эффективных авторских разработок (учебных пособий, методических рекомендаций)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FFFF00"/>
                </a:solidFill>
              </a:rPr>
              <a:t>- пополнение </a:t>
            </a:r>
            <a:r>
              <a:rPr lang="ru-RU" sz="2000" b="1" i="1" dirty="0">
                <a:solidFill>
                  <a:srgbClr val="FFFF00"/>
                </a:solidFill>
              </a:rPr>
              <a:t>документального и информационного фондов школьного и городского  краеведческих музеев;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FFFF00"/>
                </a:solidFill>
              </a:rPr>
              <a:t>- развитие </a:t>
            </a:r>
            <a:r>
              <a:rPr lang="ru-RU" sz="2000" b="1" i="1" dirty="0">
                <a:solidFill>
                  <a:srgbClr val="FFFF00"/>
                </a:solidFill>
              </a:rPr>
              <a:t>социального партнёрства;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FFFF00"/>
                </a:solidFill>
              </a:rPr>
              <a:t>- активизация </a:t>
            </a:r>
            <a:r>
              <a:rPr lang="ru-RU" sz="2000" b="1" i="1" dirty="0">
                <a:solidFill>
                  <a:srgbClr val="FFFF00"/>
                </a:solidFill>
              </a:rPr>
              <a:t>взаимодействия участников образовательного </a:t>
            </a:r>
            <a:r>
              <a:rPr lang="ru-RU" sz="2000" b="1" i="1" dirty="0" err="1" smtClean="0">
                <a:solidFill>
                  <a:srgbClr val="FFFF00"/>
                </a:solidFill>
              </a:rPr>
              <a:t>процесса;проявление</a:t>
            </a:r>
            <a:r>
              <a:rPr lang="ru-RU" sz="2000" b="1" i="1" dirty="0" smtClean="0">
                <a:solidFill>
                  <a:srgbClr val="FFFF00"/>
                </a:solidFill>
              </a:rPr>
              <a:t> </a:t>
            </a:r>
            <a:r>
              <a:rPr lang="ru-RU" sz="2000" b="1" i="1" dirty="0">
                <a:solidFill>
                  <a:srgbClr val="FFFF00"/>
                </a:solidFill>
              </a:rPr>
              <a:t>активной гражданской позиции учащихся</a:t>
            </a:r>
            <a:r>
              <a:rPr lang="ru-RU" sz="2000" b="1" i="1" dirty="0" smtClean="0">
                <a:solidFill>
                  <a:srgbClr val="FFFF00"/>
                </a:solidFill>
              </a:rPr>
              <a:t>; </a:t>
            </a:r>
            <a:r>
              <a:rPr lang="ru-RU" sz="2000" b="1" i="1" dirty="0">
                <a:solidFill>
                  <a:srgbClr val="FFFF00"/>
                </a:solidFill>
              </a:rPr>
              <a:t>повышение интереса к историческому прошлому города, области, </a:t>
            </a:r>
            <a:r>
              <a:rPr lang="ru-RU" sz="2000" b="1" i="1" dirty="0" smtClean="0">
                <a:solidFill>
                  <a:srgbClr val="FFFF00"/>
                </a:solidFill>
              </a:rPr>
              <a:t>страны;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FFFF00"/>
                </a:solidFill>
              </a:rPr>
              <a:t>- проявление </a:t>
            </a:r>
            <a:r>
              <a:rPr lang="ru-RU" sz="2000" b="1" i="1" dirty="0">
                <a:solidFill>
                  <a:srgbClr val="FFFF00"/>
                </a:solidFill>
              </a:rPr>
              <a:t>мировоззренческих установок на готовность учащихся к защите </a:t>
            </a:r>
            <a:r>
              <a:rPr lang="ru-RU" sz="2000" b="1" i="1" dirty="0" smtClean="0">
                <a:solidFill>
                  <a:srgbClr val="FFFF00"/>
                </a:solidFill>
              </a:rPr>
              <a:t>Отечества;</a:t>
            </a:r>
          </a:p>
          <a:p>
            <a:pPr marL="0" indent="0">
              <a:buNone/>
            </a:pPr>
            <a:r>
              <a:rPr lang="ru-RU" sz="2000" b="1" i="1" smtClean="0">
                <a:solidFill>
                  <a:srgbClr val="FFFF00"/>
                </a:solidFill>
              </a:rPr>
              <a:t>- положительная </a:t>
            </a:r>
            <a:r>
              <a:rPr lang="ru-RU" sz="2000" b="1" i="1" dirty="0">
                <a:solidFill>
                  <a:srgbClr val="FFFF00"/>
                </a:solidFill>
              </a:rPr>
              <a:t>оценка деятельности ОУ родителями, обучающимися, местным сообществом</a:t>
            </a:r>
            <a:r>
              <a:rPr lang="ru-RU" sz="2000" b="1" i="1" dirty="0" smtClean="0">
                <a:solidFill>
                  <a:srgbClr val="FFFF00"/>
                </a:solidFill>
              </a:rPr>
              <a:t>.- </a:t>
            </a:r>
            <a:endParaRPr lang="ru-RU" sz="20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1150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</TotalTime>
  <Words>271</Words>
  <Application>Microsoft Office PowerPoint</Application>
  <PresentationFormat>Экран (4:3)</PresentationFormat>
  <Paragraphs>70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ПРОГРАММА культурно-массовых мероприятий, посвящённых 70-летию Победы в Великой Отечественной войне «Поклонимся великим тем годам…»</vt:lpstr>
      <vt:lpstr>Цель и задачи программы</vt:lpstr>
      <vt:lpstr>Исполнители (участники) Программы</vt:lpstr>
      <vt:lpstr>Основные направления</vt:lpstr>
      <vt:lpstr>Механизм реализации</vt:lpstr>
      <vt:lpstr>Структура Программы</vt:lpstr>
      <vt:lpstr>Формы и методы работы</vt:lpstr>
      <vt:lpstr>Ожидаемые результаты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22</cp:revision>
  <dcterms:created xsi:type="dcterms:W3CDTF">2014-08-27T06:46:31Z</dcterms:created>
  <dcterms:modified xsi:type="dcterms:W3CDTF">2014-08-27T11:03:39Z</dcterms:modified>
</cp:coreProperties>
</file>